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Lst>
  <p:sldSz cy="7302500" cx="13004800"/>
  <p:notesSz cx="6858000" cy="9144000"/>
  <p:embeddedFontLst>
    <p:embeddedFont>
      <p:font typeface="Oswald"/>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Oswald-bold.fntdata"/><Relationship Id="rId21" Type="http://schemas.openxmlformats.org/officeDocument/2006/relationships/slide" Target="slides/slide17.xml"/><Relationship Id="rId65" Type="http://schemas.openxmlformats.org/officeDocument/2006/relationships/font" Target="fonts/Oswald-regular.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lstStyle>
            <a:lvl1pPr indent="-317500" lvl="0" marL="457200" marR="0" rtl="0" algn="l">
              <a:spcBef>
                <a:spcPts val="0"/>
              </a:spcBef>
              <a:spcAft>
                <a:spcPts val="0"/>
              </a:spcAft>
              <a:buSzPts val="1400"/>
              <a:buChar char="●"/>
              <a:defRPr/>
            </a:lvl1pPr>
            <a:lvl2pPr indent="-317500" lvl="1" marL="914400" marR="0" rtl="0" algn="l">
              <a:spcBef>
                <a:spcPts val="0"/>
              </a:spcBef>
              <a:spcAft>
                <a:spcPts val="0"/>
              </a:spcAft>
              <a:buSzPts val="1400"/>
              <a:buChar char="○"/>
              <a:defRPr/>
            </a:lvl2pPr>
            <a:lvl3pPr indent="-317500" lvl="2" marL="1371600" marR="0" rtl="0" algn="l">
              <a:spcBef>
                <a:spcPts val="0"/>
              </a:spcBef>
              <a:spcAft>
                <a:spcPts val="0"/>
              </a:spcAft>
              <a:buSzPts val="1400"/>
              <a:buChar char="■"/>
              <a:defRPr/>
            </a:lvl3pPr>
            <a:lvl4pPr indent="-317500" lvl="3" marL="1828800" marR="0" rtl="0" algn="l">
              <a:spcBef>
                <a:spcPts val="0"/>
              </a:spcBef>
              <a:spcAft>
                <a:spcPts val="0"/>
              </a:spcAft>
              <a:buSzPts val="1400"/>
              <a:buChar char="●"/>
              <a:defRPr/>
            </a:lvl4pPr>
            <a:lvl5pPr indent="-317500" lvl="4" marL="2286000" marR="0" rtl="0" algn="l">
              <a:spcBef>
                <a:spcPts val="0"/>
              </a:spcBef>
              <a:spcAft>
                <a:spcPts val="0"/>
              </a:spcAft>
              <a:buSzPts val="1400"/>
              <a:buChar char="○"/>
              <a:defRPr/>
            </a:lvl5pPr>
            <a:lvl6pPr indent="-317500" lvl="5" marL="2743200" marR="0" rtl="0" algn="l">
              <a:spcBef>
                <a:spcPts val="0"/>
              </a:spcBef>
              <a:spcAft>
                <a:spcPts val="0"/>
              </a:spcAft>
              <a:buSzPts val="1400"/>
              <a:buChar char="■"/>
              <a:defRPr/>
            </a:lvl6pPr>
            <a:lvl7pPr indent="-317500" lvl="6" marL="3200400" marR="0" rtl="0" algn="l">
              <a:spcBef>
                <a:spcPts val="0"/>
              </a:spcBef>
              <a:spcAft>
                <a:spcPts val="0"/>
              </a:spcAft>
              <a:buSzPts val="1400"/>
              <a:buChar char="●"/>
              <a:defRPr/>
            </a:lvl7pPr>
            <a:lvl8pPr indent="-317500" lvl="7" marL="3657600" marR="0" rtl="0" algn="l">
              <a:spcBef>
                <a:spcPts val="0"/>
              </a:spcBef>
              <a:spcAft>
                <a:spcPts val="0"/>
              </a:spcAft>
              <a:buSzPts val="1400"/>
              <a:buChar char="○"/>
              <a:defRPr/>
            </a:lvl8pPr>
            <a:lvl9pPr indent="-317500" lvl="8" marL="4114800" marR="0" rtl="0" algn="l">
              <a:spcBef>
                <a:spcPts val="0"/>
              </a:spcBef>
              <a:spcAft>
                <a:spcPts val="0"/>
              </a:spcAft>
              <a:buSzPts val="1400"/>
              <a:buChar char="■"/>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09" name="Shape 2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65" name="Shape 26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72" name="Shape 27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79" name="Shape 27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86" name="Shape 28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93" name="Shape 29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00" name="Shape 30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07" name="Shape 30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13" name="Shape 3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19" name="Shape 31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25" name="Shape 32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15" name="Shape 21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32" name="Shape 33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38" name="Shape 33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44" name="Shape 34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50" name="Shape 35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56" name="Shape 35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62" name="Shape 36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91" name="Shape 39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97" name="Shape 39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22" name="Shape 2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03" name="Shape 40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09" name="Shape 40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15" name="Shape 41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21" name="Shape 42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Shape 4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27" name="Shape 42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Shape 43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9" name="Shape 4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Shape 4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45" name="Shape 44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Shape 45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7" name="Shape 4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Shape 4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63" name="Shape 46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Shape 46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69" name="Shape 4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28" name="Shape 22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75" name="Shape 47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81" name="Shape 48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87" name="Shape 48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Shape 4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93" name="Shape 49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99" name="Shape 49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Shape 50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05" name="Shape 5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11" name="Shape 51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Shape 5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17" name="Shape 51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23" name="Shape 52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Shape 5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29" name="Shape 52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4" name="Shape 2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Shape 53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35" name="Shape 5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Shape 5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41" name="Shape 54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Shape 54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47" name="Shape 5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Shape 5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53" name="Shape 55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Shape 55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59" name="Shape 5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65" name="Shape 56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72" name="Shape 5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78" name="Shape 57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85" name="Shape 5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Shape 59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93" name="Shape 5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40" name="Shape 24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Shape 60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02" name="Shape 6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46" name="Shape 24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Enhance the Efficiency of our Operations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52" name="Shape 2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58" name="Shape 25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jpg"/><Relationship Id="rId4" Type="http://schemas.openxmlformats.org/officeDocument/2006/relationships/image" Target="../media/image2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 Id="rId4" Type="http://schemas.openxmlformats.org/officeDocument/2006/relationships/image" Target="../media/image3.png"/><Relationship Id="rId11" Type="http://schemas.openxmlformats.org/officeDocument/2006/relationships/image" Target="../media/image2.png"/><Relationship Id="rId10" Type="http://schemas.openxmlformats.org/officeDocument/2006/relationships/image" Target="../media/image7.png"/><Relationship Id="rId9"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22.png"/><Relationship Id="rId7" Type="http://schemas.openxmlformats.org/officeDocument/2006/relationships/image" Target="../media/image9.png"/><Relationship Id="rId8"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7.jpg"/><Relationship Id="rId4" Type="http://schemas.openxmlformats.org/officeDocument/2006/relationships/image" Target="../media/image15.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bg>
      <p:bgPr>
        <a:solidFill>
          <a:srgbClr val="000000"/>
        </a:solidFill>
      </p:bgPr>
    </p:bg>
    <p:spTree>
      <p:nvGrpSpPr>
        <p:cNvPr id="10"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cap="flat" cmpd="sng" w="9525">
            <a:solidFill>
              <a:srgbClr val="FFFFFF"/>
            </a:solidFill>
            <a:prstDash val="solid"/>
            <a:miter lim="8000"/>
            <a:headEnd len="sm" w="sm" type="none"/>
            <a:tailEnd len="sm" w="sm" type="none"/>
          </a:ln>
        </p:spPr>
      </p:cxnSp>
      <p:cxnSp>
        <p:nvCxnSpPr>
          <p:cNvPr id="12" name="Shape 12"/>
          <p:cNvCxnSpPr/>
          <p:nvPr/>
        </p:nvCxnSpPr>
        <p:spPr>
          <a:xfrm>
            <a:off x="635000" y="1219200"/>
            <a:ext cx="11734800" cy="11"/>
          </a:xfrm>
          <a:prstGeom prst="straightConnector1">
            <a:avLst/>
          </a:prstGeom>
          <a:noFill/>
          <a:ln cap="flat" cmpd="sng" w="9525">
            <a:solidFill>
              <a:srgbClr val="FFFFFF"/>
            </a:solidFill>
            <a:prstDash val="solid"/>
            <a:miter lim="8000"/>
            <a:headEnd len="sm" w="sm" type="none"/>
            <a:tailEnd len="sm" w="sm" type="none"/>
          </a:ln>
        </p:spPr>
      </p:cxnSp>
      <p:pic>
        <p:nvPicPr>
          <p:cNvPr id="13" name="Shape 13"/>
          <p:cNvPicPr preferRelativeResize="0"/>
          <p:nvPr/>
        </p:nvPicPr>
        <p:blipFill rotWithShape="1">
          <a:blip r:embed="rId2">
            <a:alphaModFix/>
          </a:blip>
          <a:srcRect b="0" l="0" r="0" t="0"/>
          <a:stretch/>
        </p:blipFill>
        <p:spPr>
          <a:xfrm>
            <a:off x="634999" y="762000"/>
            <a:ext cx="2832102" cy="3048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p:spTree>
      <p:nvGrpSpPr>
        <p:cNvPr id="56"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b="0" l="0" r="0" t="0"/>
          <a:stretch/>
        </p:blipFill>
        <p:spPr>
          <a:xfrm>
            <a:off x="1016000" y="1313656"/>
            <a:ext cx="4043866" cy="6057901"/>
          </a:xfrm>
          <a:prstGeom prst="rect">
            <a:avLst/>
          </a:prstGeom>
          <a:noFill/>
          <a:ln>
            <a:noFill/>
          </a:ln>
        </p:spPr>
      </p:pic>
      <p:pic>
        <p:nvPicPr>
          <p:cNvPr id="58" name="Shape 58"/>
          <p:cNvPicPr preferRelativeResize="0"/>
          <p:nvPr/>
        </p:nvPicPr>
        <p:blipFill rotWithShape="1">
          <a:blip r:embed="rId3">
            <a:alphaModFix/>
          </a:blip>
          <a:srcRect b="0" l="0" r="0" t="0"/>
          <a:stretch/>
        </p:blipFill>
        <p:spPr>
          <a:xfrm>
            <a:off x="4673600" y="1371600"/>
            <a:ext cx="3695700" cy="5514678"/>
          </a:xfrm>
          <a:prstGeom prst="rect">
            <a:avLst/>
          </a:prstGeom>
          <a:noFill/>
          <a:ln>
            <a:noFill/>
          </a:ln>
        </p:spPr>
      </p:pic>
      <p:pic>
        <p:nvPicPr>
          <p:cNvPr id="59" name="Shape 59"/>
          <p:cNvPicPr preferRelativeResize="0"/>
          <p:nvPr/>
        </p:nvPicPr>
        <p:blipFill rotWithShape="1">
          <a:blip r:embed="rId4">
            <a:alphaModFix/>
          </a:blip>
          <a:srcRect b="0" l="0" r="0" t="0"/>
          <a:stretch/>
        </p:blipFill>
        <p:spPr>
          <a:xfrm>
            <a:off x="8509000" y="1358900"/>
            <a:ext cx="2984500" cy="5459452"/>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Drag an object here</a:t>
            </a:r>
            <a:endParaRPr/>
          </a:p>
        </p:txBody>
      </p:sp>
      <p:sp>
        <p:nvSpPr>
          <p:cNvPr id="63" name="Shape 63"/>
          <p:cNvSpPr/>
          <p:nvPr/>
        </p:nvSpPr>
        <p:spPr>
          <a:xfrm>
            <a:off x="9182100" y="3835400"/>
            <a:ext cx="1707947" cy="2540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Drag an object here</a:t>
            </a:r>
            <a:endParaRPr/>
          </a:p>
        </p:txBody>
      </p:sp>
      <p:sp>
        <p:nvSpPr>
          <p:cNvPr id="64" name="Shape 64"/>
          <p:cNvSpPr txBox="1"/>
          <p:nvPr>
            <p:ph idx="1" type="body"/>
          </p:nvPr>
        </p:nvSpPr>
        <p:spPr>
          <a:xfrm>
            <a:off x="1841500" y="1981200"/>
            <a:ext cx="2311400" cy="39624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s" showMasterSp="0">
  <p:cSld name="Charts">
    <p:spTree>
      <p:nvGrpSpPr>
        <p:cNvPr id="65"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 name="Shape 69"/>
          <p:cNvSpPr/>
          <p:nvPr/>
        </p:nvSpPr>
        <p:spPr>
          <a:xfrm>
            <a:off x="4386429" y="2303347"/>
            <a:ext cx="3000000" cy="30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p:nvPr/>
        </p:nvSpPr>
        <p:spPr>
          <a:xfrm>
            <a:off x="7409003" y="2423731"/>
            <a:ext cx="3000000" cy="30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s" showMasterSp="0">
  <p:cSld name="Callouts">
    <p:spTree>
      <p:nvGrpSpPr>
        <p:cNvPr id="7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b="0" l="0" r="0" t="0"/>
            <a:stretch/>
          </p:blipFill>
          <p:spPr>
            <a:xfrm>
              <a:off x="0" y="0"/>
              <a:ext cx="1270000" cy="1270000"/>
            </a:xfrm>
            <a:prstGeom prst="rect">
              <a:avLst/>
            </a:prstGeom>
            <a:noFill/>
            <a:ln>
              <a:noFill/>
            </a:ln>
          </p:spPr>
        </p:pic>
        <p:sp>
          <p:nvSpPr>
            <p:cNvPr id="76" name="Shape 76"/>
            <p:cNvSpPr/>
            <p:nvPr/>
          </p:nvSpPr>
          <p:spPr>
            <a:xfrm>
              <a:off x="88900" y="335279"/>
              <a:ext cx="1079500" cy="67564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000000"/>
                  </a:solidFill>
                  <a:latin typeface="Arial"/>
                  <a:ea typeface="Arial"/>
                  <a:cs typeface="Arial"/>
                  <a:sym typeface="Arial"/>
                </a:rPr>
                <a:t>INSERT STICKER</a:t>
              </a:r>
              <a:br>
                <a:rPr b="1" i="0" lang="en-US" sz="1800" u="none" cap="none" strike="noStrike">
                  <a:solidFill>
                    <a:srgbClr val="000000"/>
                  </a:solidFill>
                  <a:latin typeface="Arial"/>
                  <a:ea typeface="Arial"/>
                  <a:cs typeface="Arial"/>
                  <a:sym typeface="Arial"/>
                </a:rPr>
              </a:br>
              <a:r>
                <a:rPr b="1" i="0" lang="en-US" sz="1800" u="none" cap="none" strike="noStrike">
                  <a:solidFill>
                    <a:srgbClr val="000000"/>
                  </a:solidFill>
                  <a:latin typeface="Arial"/>
                  <a:ea typeface="Arial"/>
                  <a:cs typeface="Arial"/>
                  <a:sym typeface="Arial"/>
                </a:rPr>
                <a:t>TEXT</a:t>
              </a:r>
              <a:endParaRP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b="0" l="0" r="0" t="0"/>
            <a:stretch/>
          </p:blipFill>
          <p:spPr>
            <a:xfrm>
              <a:off x="0" y="0"/>
              <a:ext cx="1270000" cy="1270000"/>
            </a:xfrm>
            <a:prstGeom prst="rect">
              <a:avLst/>
            </a:prstGeom>
            <a:noFill/>
            <a:ln>
              <a:noFill/>
            </a:ln>
          </p:spPr>
        </p:pic>
        <p:sp>
          <p:nvSpPr>
            <p:cNvPr id="79" name="Shape 79"/>
            <p:cNvSpPr/>
            <p:nvPr/>
          </p:nvSpPr>
          <p:spPr>
            <a:xfrm>
              <a:off x="101600" y="347979"/>
              <a:ext cx="1079500" cy="67564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endParaRP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b="0" l="0" r="0" t="0"/>
            <a:stretch/>
          </p:blipFill>
          <p:spPr>
            <a:xfrm>
              <a:off x="0" y="0"/>
              <a:ext cx="1270000" cy="1270000"/>
            </a:xfrm>
            <a:prstGeom prst="rect">
              <a:avLst/>
            </a:prstGeom>
            <a:noFill/>
            <a:ln>
              <a:noFill/>
            </a:ln>
          </p:spPr>
        </p:pic>
        <p:sp>
          <p:nvSpPr>
            <p:cNvPr id="82" name="Shape 82"/>
            <p:cNvSpPr/>
            <p:nvPr/>
          </p:nvSpPr>
          <p:spPr>
            <a:xfrm>
              <a:off x="88900" y="322579"/>
              <a:ext cx="1079500" cy="67564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endParaRP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b="0" l="0" r="0" t="0"/>
            <a:stretch/>
          </p:blipFill>
          <p:spPr>
            <a:xfrm>
              <a:off x="0" y="0"/>
              <a:ext cx="1270000" cy="1270000"/>
            </a:xfrm>
            <a:prstGeom prst="rect">
              <a:avLst/>
            </a:prstGeom>
            <a:noFill/>
            <a:ln>
              <a:noFill/>
            </a:ln>
          </p:spPr>
        </p:pic>
        <p:sp>
          <p:nvSpPr>
            <p:cNvPr id="85" name="Shape 85"/>
            <p:cNvSpPr/>
            <p:nvPr/>
          </p:nvSpPr>
          <p:spPr>
            <a:xfrm>
              <a:off x="101600" y="335279"/>
              <a:ext cx="1079500" cy="67564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endParaRP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b="0" l="0" r="0" t="0"/>
            <a:stretch/>
          </p:blipFill>
          <p:spPr>
            <a:xfrm>
              <a:off x="0" y="0"/>
              <a:ext cx="1270000" cy="1270000"/>
            </a:xfrm>
            <a:prstGeom prst="rect">
              <a:avLst/>
            </a:prstGeom>
            <a:noFill/>
            <a:ln>
              <a:noFill/>
            </a:ln>
          </p:spPr>
        </p:pic>
        <p:sp>
          <p:nvSpPr>
            <p:cNvPr id="88" name="Shape 88"/>
            <p:cNvSpPr/>
            <p:nvPr/>
          </p:nvSpPr>
          <p:spPr>
            <a:xfrm>
              <a:off x="88900" y="322579"/>
              <a:ext cx="1079500" cy="67564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endParaRP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b="0" l="0" r="0" t="0"/>
            <a:stretch/>
          </p:blipFill>
          <p:spPr>
            <a:xfrm>
              <a:off x="0" y="0"/>
              <a:ext cx="1270000" cy="1270000"/>
            </a:xfrm>
            <a:prstGeom prst="rect">
              <a:avLst/>
            </a:prstGeom>
            <a:noFill/>
            <a:ln>
              <a:noFill/>
            </a:ln>
          </p:spPr>
        </p:pic>
        <p:sp>
          <p:nvSpPr>
            <p:cNvPr id="91" name="Shape 91"/>
            <p:cNvSpPr/>
            <p:nvPr/>
          </p:nvSpPr>
          <p:spPr>
            <a:xfrm>
              <a:off x="101600" y="335279"/>
              <a:ext cx="1079500" cy="67564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endParaRPr/>
            </a:p>
          </p:txBody>
        </p:sp>
      </p:grpSp>
      <p:sp>
        <p:nvSpPr>
          <p:cNvPr id="92" name="Shape 92"/>
          <p:cNvSpPr/>
          <p:nvPr/>
        </p:nvSpPr>
        <p:spPr>
          <a:xfrm>
            <a:off x="8790781" y="1828800"/>
            <a:ext cx="3236119" cy="203200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anchorCtr="0" anchor="t" bIns="279400" lIns="279400" spcFirstLastPara="1" rIns="279400" wrap="square" tIns="279400">
            <a:noAutofit/>
          </a:bodyPr>
          <a:lstStyle/>
          <a:p>
            <a:pPr indent="0" lvl="0" marL="0" marR="0" rtl="0" algn="l">
              <a:lnSpc>
                <a:spcPct val="133333"/>
              </a:lnSpc>
              <a:spcBef>
                <a:spcPts val="0"/>
              </a:spcBef>
              <a:spcAft>
                <a:spcPts val="0"/>
              </a:spcAft>
              <a:buNone/>
            </a:pPr>
            <a:r>
              <a:rPr b="0" i="0" lang="en-US" sz="1200" u="none" cap="none" strike="noStrik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a:p>
        </p:txBody>
      </p:sp>
      <p:grpSp>
        <p:nvGrpSpPr>
          <p:cNvPr id="93" name="Shape 93"/>
          <p:cNvGrpSpPr/>
          <p:nvPr/>
        </p:nvGrpSpPr>
        <p:grpSpPr>
          <a:xfrm>
            <a:off x="4051299" y="1828799"/>
            <a:ext cx="2032001" cy="2032001"/>
            <a:chOff x="0" y="0"/>
            <a:chExt cx="2032000" cy="2032000"/>
          </a:xfrm>
        </p:grpSpPr>
        <p:pic>
          <p:nvPicPr>
            <p:cNvPr id="94" name="Shape 94"/>
            <p:cNvPicPr preferRelativeResize="0"/>
            <p:nvPr/>
          </p:nvPicPr>
          <p:blipFill rotWithShape="1">
            <a:blip r:embed="rId8">
              <a:alphaModFix/>
            </a:blip>
            <a:srcRect b="0" l="0" r="0" t="0"/>
            <a:stretch/>
          </p:blipFill>
          <p:spPr>
            <a:xfrm>
              <a:off x="0" y="0"/>
              <a:ext cx="2032000" cy="2032000"/>
            </a:xfrm>
            <a:prstGeom prst="rect">
              <a:avLst/>
            </a:prstGeom>
            <a:noFill/>
            <a:ln>
              <a:noFill/>
            </a:ln>
          </p:spPr>
        </p:pic>
        <p:sp>
          <p:nvSpPr>
            <p:cNvPr id="95" name="Shape 95"/>
            <p:cNvSpPr/>
            <p:nvPr/>
          </p:nvSpPr>
          <p:spPr>
            <a:xfrm>
              <a:off x="165100" y="152400"/>
              <a:ext cx="1676400" cy="233681"/>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800" u="none" cap="none" strike="noStrike">
                  <a:solidFill>
                    <a:srgbClr val="000000"/>
                  </a:solidFill>
                  <a:latin typeface="Arial"/>
                  <a:ea typeface="Arial"/>
                  <a:cs typeface="Arial"/>
                  <a:sym typeface="Arial"/>
                </a:rPr>
                <a:t>INSERT TERM</a:t>
              </a:r>
              <a:endParaRPr/>
            </a:p>
          </p:txBody>
        </p:sp>
        <p:sp>
          <p:nvSpPr>
            <p:cNvPr id="96" name="Shape 96"/>
            <p:cNvSpPr/>
            <p:nvPr/>
          </p:nvSpPr>
          <p:spPr>
            <a:xfrm>
              <a:off x="165100" y="419100"/>
              <a:ext cx="1676400" cy="1415136"/>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1200" u="none" cap="none" strike="noStrik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97" name="Shape 97"/>
          <p:cNvGrpSpPr/>
          <p:nvPr/>
        </p:nvGrpSpPr>
        <p:grpSpPr>
          <a:xfrm>
            <a:off x="6362699" y="1828799"/>
            <a:ext cx="2032001" cy="2032001"/>
            <a:chOff x="0" y="0"/>
            <a:chExt cx="2032000" cy="2032000"/>
          </a:xfrm>
        </p:grpSpPr>
        <p:pic>
          <p:nvPicPr>
            <p:cNvPr id="98" name="Shape 98"/>
            <p:cNvPicPr preferRelativeResize="0"/>
            <p:nvPr/>
          </p:nvPicPr>
          <p:blipFill rotWithShape="1">
            <a:blip r:embed="rId9">
              <a:alphaModFix/>
            </a:blip>
            <a:srcRect b="0" l="0" r="0" t="0"/>
            <a:stretch/>
          </p:blipFill>
          <p:spPr>
            <a:xfrm>
              <a:off x="0" y="0"/>
              <a:ext cx="2032000" cy="2032000"/>
            </a:xfrm>
            <a:prstGeom prst="rect">
              <a:avLst/>
            </a:prstGeom>
            <a:noFill/>
            <a:ln>
              <a:noFill/>
            </a:ln>
          </p:spPr>
        </p:pic>
        <p:sp>
          <p:nvSpPr>
            <p:cNvPr id="99" name="Shape 99"/>
            <p:cNvSpPr/>
            <p:nvPr/>
          </p:nvSpPr>
          <p:spPr>
            <a:xfrm>
              <a:off x="177800" y="152400"/>
              <a:ext cx="1676400" cy="233681"/>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TERM</a:t>
              </a:r>
              <a:endParaRPr/>
            </a:p>
          </p:txBody>
        </p:sp>
        <p:sp>
          <p:nvSpPr>
            <p:cNvPr id="100" name="Shape 100"/>
            <p:cNvSpPr/>
            <p:nvPr/>
          </p:nvSpPr>
          <p:spPr>
            <a:xfrm>
              <a:off x="177800" y="419100"/>
              <a:ext cx="1676400" cy="1415136"/>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12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101" name="Shape 101"/>
          <p:cNvGrpSpPr/>
          <p:nvPr/>
        </p:nvGrpSpPr>
        <p:grpSpPr>
          <a:xfrm>
            <a:off x="4051299" y="4114799"/>
            <a:ext cx="2032001" cy="2032001"/>
            <a:chOff x="0" y="0"/>
            <a:chExt cx="2032000" cy="2032000"/>
          </a:xfrm>
        </p:grpSpPr>
        <p:pic>
          <p:nvPicPr>
            <p:cNvPr id="102" name="Shape 102"/>
            <p:cNvPicPr preferRelativeResize="0"/>
            <p:nvPr/>
          </p:nvPicPr>
          <p:blipFill rotWithShape="1">
            <a:blip r:embed="rId10">
              <a:alphaModFix/>
            </a:blip>
            <a:srcRect b="0" l="0" r="0" t="0"/>
            <a:stretch/>
          </p:blipFill>
          <p:spPr>
            <a:xfrm>
              <a:off x="0" y="0"/>
              <a:ext cx="2032000" cy="2032000"/>
            </a:xfrm>
            <a:prstGeom prst="rect">
              <a:avLst/>
            </a:prstGeom>
            <a:noFill/>
            <a:ln>
              <a:noFill/>
            </a:ln>
          </p:spPr>
        </p:pic>
        <p:sp>
          <p:nvSpPr>
            <p:cNvPr id="103" name="Shape 103"/>
            <p:cNvSpPr/>
            <p:nvPr/>
          </p:nvSpPr>
          <p:spPr>
            <a:xfrm>
              <a:off x="165100" y="177800"/>
              <a:ext cx="1676400" cy="233681"/>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TERM</a:t>
              </a:r>
              <a:endParaRPr/>
            </a:p>
          </p:txBody>
        </p:sp>
        <p:sp>
          <p:nvSpPr>
            <p:cNvPr id="104" name="Shape 104"/>
            <p:cNvSpPr/>
            <p:nvPr/>
          </p:nvSpPr>
          <p:spPr>
            <a:xfrm>
              <a:off x="165100" y="444500"/>
              <a:ext cx="1676400" cy="1415136"/>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12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105" name="Shape 105"/>
          <p:cNvGrpSpPr/>
          <p:nvPr/>
        </p:nvGrpSpPr>
        <p:grpSpPr>
          <a:xfrm>
            <a:off x="6362699" y="4114799"/>
            <a:ext cx="2032001" cy="2032001"/>
            <a:chOff x="0" y="0"/>
            <a:chExt cx="2032000" cy="2032000"/>
          </a:xfrm>
        </p:grpSpPr>
        <p:pic>
          <p:nvPicPr>
            <p:cNvPr id="106" name="Shape 106"/>
            <p:cNvPicPr preferRelativeResize="0"/>
            <p:nvPr/>
          </p:nvPicPr>
          <p:blipFill rotWithShape="1">
            <a:blip r:embed="rId11">
              <a:alphaModFix/>
            </a:blip>
            <a:srcRect b="0" l="0" r="0" t="0"/>
            <a:stretch/>
          </p:blipFill>
          <p:spPr>
            <a:xfrm>
              <a:off x="0" y="0"/>
              <a:ext cx="2032000" cy="2032000"/>
            </a:xfrm>
            <a:prstGeom prst="rect">
              <a:avLst/>
            </a:prstGeom>
            <a:noFill/>
            <a:ln>
              <a:noFill/>
            </a:ln>
          </p:spPr>
        </p:pic>
        <p:sp>
          <p:nvSpPr>
            <p:cNvPr id="107" name="Shape 107"/>
            <p:cNvSpPr/>
            <p:nvPr/>
          </p:nvSpPr>
          <p:spPr>
            <a:xfrm>
              <a:off x="177800" y="177800"/>
              <a:ext cx="1676400" cy="233681"/>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TERM</a:t>
              </a:r>
              <a:endParaRPr/>
            </a:p>
          </p:txBody>
        </p:sp>
        <p:sp>
          <p:nvSpPr>
            <p:cNvPr id="108" name="Shape 108"/>
            <p:cNvSpPr/>
            <p:nvPr/>
          </p:nvSpPr>
          <p:spPr>
            <a:xfrm>
              <a:off x="177800" y="444500"/>
              <a:ext cx="1676400" cy="1415136"/>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12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sp>
        <p:nvSpPr>
          <p:cNvPr id="109" name="Shape 109"/>
          <p:cNvSpPr/>
          <p:nvPr/>
        </p:nvSpPr>
        <p:spPr>
          <a:xfrm>
            <a:off x="8790781" y="4114800"/>
            <a:ext cx="3236119" cy="203200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anchorCtr="0" anchor="t" bIns="279400" lIns="279400" spcFirstLastPara="1" rIns="279400" wrap="square" tIns="279400">
            <a:noAutofit/>
          </a:bodyPr>
          <a:lstStyle/>
          <a:p>
            <a:pPr indent="0" lvl="0" marL="0" marR="0" rtl="0" algn="l">
              <a:lnSpc>
                <a:spcPct val="133333"/>
              </a:lnSpc>
              <a:spcBef>
                <a:spcPts val="0"/>
              </a:spcBef>
              <a:spcAft>
                <a:spcPts val="0"/>
              </a:spcAft>
              <a:buNone/>
            </a:pPr>
            <a:r>
              <a:rPr b="0" i="0" lang="en-US" sz="1200" u="none" cap="none" strike="noStrik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showMasterSp="0">
  <p:cSld name="Activity">
    <p:spTree>
      <p:nvGrpSpPr>
        <p:cNvPr id="110" name="Shape 110"/>
        <p:cNvGrpSpPr/>
        <p:nvPr/>
      </p:nvGrpSpPr>
      <p:grpSpPr>
        <a:xfrm>
          <a:off x="0" y="0"/>
          <a:ext cx="0" cy="0"/>
          <a:chOff x="0" y="0"/>
          <a:chExt cx="0" cy="0"/>
        </a:xfrm>
      </p:grpSpPr>
      <p:cxnSp>
        <p:nvCxnSpPr>
          <p:cNvPr id="111" name="Shape 111"/>
          <p:cNvCxnSpPr/>
          <p:nvPr/>
        </p:nvCxnSpPr>
        <p:spPr>
          <a:xfrm>
            <a:off x="635000" y="635000"/>
            <a:ext cx="11734800" cy="11"/>
          </a:xfrm>
          <a:prstGeom prst="straightConnector1">
            <a:avLst/>
          </a:prstGeom>
          <a:noFill/>
          <a:ln>
            <a:noFill/>
          </a:ln>
        </p:spPr>
      </p:cxnSp>
      <p:cxnSp>
        <p:nvCxnSpPr>
          <p:cNvPr id="112" name="Shape 112"/>
          <p:cNvCxnSpPr/>
          <p:nvPr/>
        </p:nvCxnSpPr>
        <p:spPr>
          <a:xfrm>
            <a:off x="635000" y="1219200"/>
            <a:ext cx="11734800" cy="11"/>
          </a:xfrm>
          <a:prstGeom prst="straightConnector1">
            <a:avLst/>
          </a:prstGeom>
          <a:noFill/>
          <a:ln>
            <a:noFill/>
          </a:ln>
        </p:spPr>
      </p:cxnSp>
      <p:grpSp>
        <p:nvGrpSpPr>
          <p:cNvPr id="113" name="Shape 113"/>
          <p:cNvGrpSpPr/>
          <p:nvPr/>
        </p:nvGrpSpPr>
        <p:grpSpPr>
          <a:xfrm>
            <a:off x="1384300" y="3130550"/>
            <a:ext cx="1270001" cy="1270001"/>
            <a:chOff x="0" y="0"/>
            <a:chExt cx="1270000" cy="1270000"/>
          </a:xfrm>
        </p:grpSpPr>
        <p:pic>
          <p:nvPicPr>
            <p:cNvPr id="114" name="Shape 114"/>
            <p:cNvPicPr preferRelativeResize="0"/>
            <p:nvPr/>
          </p:nvPicPr>
          <p:blipFill rotWithShape="1">
            <a:blip r:embed="rId2">
              <a:alphaModFix/>
            </a:blip>
            <a:srcRect b="0" l="0" r="0" t="0"/>
            <a:stretch/>
          </p:blipFill>
          <p:spPr>
            <a:xfrm>
              <a:off x="0" y="0"/>
              <a:ext cx="1270000" cy="1270000"/>
            </a:xfrm>
            <a:prstGeom prst="rect">
              <a:avLst/>
            </a:prstGeom>
            <a:noFill/>
            <a:ln>
              <a:noFill/>
            </a:ln>
          </p:spPr>
        </p:pic>
        <p:sp>
          <p:nvSpPr>
            <p:cNvPr id="115" name="Shape 115"/>
            <p:cNvSpPr/>
            <p:nvPr/>
          </p:nvSpPr>
          <p:spPr>
            <a:xfrm>
              <a:off x="88900" y="543559"/>
              <a:ext cx="1079500" cy="23368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EXERCISE</a:t>
              </a:r>
              <a:endParaRPr/>
            </a:p>
          </p:txBody>
        </p:sp>
      </p:grpSp>
      <p:cxnSp>
        <p:nvCxnSpPr>
          <p:cNvPr id="116" name="Shape 116"/>
          <p:cNvCxnSpPr/>
          <p:nvPr/>
        </p:nvCxnSpPr>
        <p:spPr>
          <a:xfrm flipH="1" rot="10800000">
            <a:off x="3911600" y="3243406"/>
            <a:ext cx="3735026" cy="291"/>
          </a:xfrm>
          <a:prstGeom prst="straightConnector1">
            <a:avLst/>
          </a:prstGeom>
          <a:noFill/>
          <a:ln>
            <a:noFill/>
          </a:ln>
        </p:spPr>
      </p:cxnSp>
      <p:cxnSp>
        <p:nvCxnSpPr>
          <p:cNvPr id="117" name="Shape 117"/>
          <p:cNvCxnSpPr/>
          <p:nvPr/>
        </p:nvCxnSpPr>
        <p:spPr>
          <a:xfrm flipH="1" rot="10800000">
            <a:off x="3911600" y="5381324"/>
            <a:ext cx="3735026" cy="291"/>
          </a:xfrm>
          <a:prstGeom prst="straightConnector1">
            <a:avLst/>
          </a:prstGeom>
          <a:noFill/>
          <a:ln>
            <a:noFill/>
          </a:ln>
        </p:spPr>
      </p:cxnSp>
      <p:sp>
        <p:nvSpPr>
          <p:cNvPr id="118" name="Shape 118"/>
          <p:cNvSpPr/>
          <p:nvPr/>
        </p:nvSpPr>
        <p:spPr>
          <a:xfrm>
            <a:off x="3911600" y="2989696"/>
            <a:ext cx="3733800" cy="25400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TIMING</a:t>
            </a:r>
            <a:endParaRPr/>
          </a:p>
        </p:txBody>
      </p:sp>
      <p:sp>
        <p:nvSpPr>
          <p:cNvPr id="119" name="Shape 119"/>
          <p:cNvSpPr/>
          <p:nvPr/>
        </p:nvSpPr>
        <p:spPr>
          <a:xfrm>
            <a:off x="3911600" y="5114914"/>
            <a:ext cx="3733800" cy="25400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DELIVERABLE</a:t>
            </a:r>
            <a:endParaRPr/>
          </a:p>
        </p:txBody>
      </p:sp>
      <p:cxnSp>
        <p:nvCxnSpPr>
          <p:cNvPr id="120" name="Shape 120"/>
          <p:cNvCxnSpPr/>
          <p:nvPr/>
        </p:nvCxnSpPr>
        <p:spPr>
          <a:xfrm flipH="1" rot="10800000">
            <a:off x="3911600" y="2223009"/>
            <a:ext cx="3735026" cy="291"/>
          </a:xfrm>
          <a:prstGeom prst="straightConnector1">
            <a:avLst/>
          </a:prstGeom>
          <a:noFill/>
          <a:ln>
            <a:noFill/>
          </a:ln>
        </p:spPr>
      </p:cxnSp>
      <p:sp>
        <p:nvSpPr>
          <p:cNvPr id="121" name="Shape 121"/>
          <p:cNvSpPr/>
          <p:nvPr/>
        </p:nvSpPr>
        <p:spPr>
          <a:xfrm>
            <a:off x="3911600" y="1969299"/>
            <a:ext cx="3733800" cy="25400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KEY OBJECTIVE(S)</a:t>
            </a:r>
            <a:endParaRPr/>
          </a:p>
        </p:txBody>
      </p:sp>
      <p:cxnSp>
        <p:nvCxnSpPr>
          <p:cNvPr id="122" name="Shape 122"/>
          <p:cNvCxnSpPr/>
          <p:nvPr/>
        </p:nvCxnSpPr>
        <p:spPr>
          <a:xfrm flipH="1" rot="10800000">
            <a:off x="3225800" y="1803659"/>
            <a:ext cx="1" cy="4430479"/>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FFDB00"/>
        </a:solidFill>
      </p:bgPr>
    </p:bg>
    <p:spTree>
      <p:nvGrpSpPr>
        <p:cNvPr id="123" name="Shape 123"/>
        <p:cNvGrpSpPr/>
        <p:nvPr/>
      </p:nvGrpSpPr>
      <p:grpSpPr>
        <a:xfrm>
          <a:off x="0" y="0"/>
          <a:ext cx="0" cy="0"/>
          <a:chOff x="0" y="0"/>
          <a:chExt cx="0" cy="0"/>
        </a:xfrm>
      </p:grpSpPr>
      <p:cxnSp>
        <p:nvCxnSpPr>
          <p:cNvPr id="124" name="Shape 124"/>
          <p:cNvCxnSpPr/>
          <p:nvPr/>
        </p:nvCxnSpPr>
        <p:spPr>
          <a:xfrm>
            <a:off x="635000" y="635000"/>
            <a:ext cx="11734800" cy="11"/>
          </a:xfrm>
          <a:prstGeom prst="straightConnector1">
            <a:avLst/>
          </a:prstGeom>
          <a:noFill/>
          <a:ln cap="flat" cmpd="sng" w="9525">
            <a:solidFill>
              <a:srgbClr val="FFFFFF"/>
            </a:solidFill>
            <a:prstDash val="solid"/>
            <a:miter lim="8000"/>
            <a:headEnd len="sm" w="sm" type="none"/>
            <a:tailEnd len="sm" w="sm" type="none"/>
          </a:ln>
        </p:spPr>
      </p:cxnSp>
      <p:cxnSp>
        <p:nvCxnSpPr>
          <p:cNvPr id="125" name="Shape 125"/>
          <p:cNvCxnSpPr/>
          <p:nvPr/>
        </p:nvCxnSpPr>
        <p:spPr>
          <a:xfrm>
            <a:off x="635000" y="1219200"/>
            <a:ext cx="11734800" cy="11"/>
          </a:xfrm>
          <a:prstGeom prst="straightConnector1">
            <a:avLst/>
          </a:prstGeom>
          <a:noFill/>
          <a:ln cap="flat" cmpd="sng" w="9525">
            <a:solidFill>
              <a:srgbClr val="FFFFFF"/>
            </a:solidFill>
            <a:prstDash val="solid"/>
            <a:miter lim="8000"/>
            <a:headEnd len="sm" w="sm" type="none"/>
            <a:tailEnd len="sm" w="sm" type="none"/>
          </a:ln>
        </p:spPr>
      </p:cxnSp>
      <p:sp>
        <p:nvSpPr>
          <p:cNvPr id="126" name="Shape 126"/>
          <p:cNvSpPr/>
          <p:nvPr/>
        </p:nvSpPr>
        <p:spPr>
          <a:xfrm>
            <a:off x="635000" y="1473200"/>
            <a:ext cx="11734800" cy="1460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12000" u="none" cap="none" strike="noStrike">
                <a:solidFill>
                  <a:srgbClr val="FFFFFF"/>
                </a:solidFill>
                <a:latin typeface="Arial"/>
                <a:ea typeface="Arial"/>
                <a:cs typeface="Arial"/>
                <a:sym typeface="Arial"/>
              </a:rPr>
              <a:t>Q&amp;A</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it Tickets" showMasterSp="0">
  <p:cSld name="Exit Tickets">
    <p:bg>
      <p:bgPr>
        <a:solidFill>
          <a:srgbClr val="FFAFC0"/>
        </a:solidFill>
      </p:bgPr>
    </p:bg>
    <p:spTree>
      <p:nvGrpSpPr>
        <p:cNvPr id="127" name="Shape 127"/>
        <p:cNvGrpSpPr/>
        <p:nvPr/>
      </p:nvGrpSpPr>
      <p:grpSpPr>
        <a:xfrm>
          <a:off x="0" y="0"/>
          <a:ext cx="0" cy="0"/>
          <a:chOff x="0" y="0"/>
          <a:chExt cx="0" cy="0"/>
        </a:xfrm>
      </p:grpSpPr>
      <p:cxnSp>
        <p:nvCxnSpPr>
          <p:cNvPr id="128" name="Shape 128"/>
          <p:cNvCxnSpPr/>
          <p:nvPr/>
        </p:nvCxnSpPr>
        <p:spPr>
          <a:xfrm>
            <a:off x="635000" y="635000"/>
            <a:ext cx="11734800" cy="11"/>
          </a:xfrm>
          <a:prstGeom prst="straightConnector1">
            <a:avLst/>
          </a:prstGeom>
          <a:noFill/>
          <a:ln cap="flat" cmpd="sng" w="9525">
            <a:solidFill>
              <a:srgbClr val="FFFFFF"/>
            </a:solidFill>
            <a:prstDash val="solid"/>
            <a:miter lim="8000"/>
            <a:headEnd len="sm" w="sm" type="none"/>
            <a:tailEnd len="sm" w="sm" type="none"/>
          </a:ln>
        </p:spPr>
      </p:cxnSp>
      <p:cxnSp>
        <p:nvCxnSpPr>
          <p:cNvPr id="129" name="Shape 129"/>
          <p:cNvCxnSpPr/>
          <p:nvPr/>
        </p:nvCxnSpPr>
        <p:spPr>
          <a:xfrm>
            <a:off x="635000" y="1219200"/>
            <a:ext cx="11734800" cy="11"/>
          </a:xfrm>
          <a:prstGeom prst="straightConnector1">
            <a:avLst/>
          </a:prstGeom>
          <a:noFill/>
          <a:ln cap="flat" cmpd="sng" w="9525">
            <a:solidFill>
              <a:srgbClr val="FFFFFF"/>
            </a:solidFill>
            <a:prstDash val="solid"/>
            <a:miter lim="8000"/>
            <a:headEnd len="sm" w="sm" type="none"/>
            <a:tailEnd len="sm" w="sm" type="none"/>
          </a:ln>
        </p:spPr>
      </p:cxnSp>
      <p:sp>
        <p:nvSpPr>
          <p:cNvPr id="130" name="Shape 130"/>
          <p:cNvSpPr/>
          <p:nvPr/>
        </p:nvSpPr>
        <p:spPr>
          <a:xfrm>
            <a:off x="635000" y="1473200"/>
            <a:ext cx="11734800" cy="1460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12000" u="none" cap="none" strike="noStrike">
                <a:solidFill>
                  <a:srgbClr val="FFFFFF"/>
                </a:solidFill>
                <a:latin typeface="Arial"/>
                <a:ea typeface="Arial"/>
                <a:cs typeface="Arial"/>
                <a:sym typeface="Arial"/>
              </a:rPr>
              <a:t>EXIT TICKETS</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spTree>
      <p:nvGrpSpPr>
        <p:cNvPr id="131" name="Shape 13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copy" showMasterSp="0">
  <p:cSld name="Activity copy">
    <p:spTree>
      <p:nvGrpSpPr>
        <p:cNvPr id="132"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300" y="3130550"/>
            <a:ext cx="1270001" cy="1270001"/>
            <a:chOff x="0" y="0"/>
            <a:chExt cx="1270000" cy="1270000"/>
          </a:xfrm>
        </p:grpSpPr>
        <p:pic>
          <p:nvPicPr>
            <p:cNvPr id="136" name="Shape 136"/>
            <p:cNvPicPr preferRelativeResize="0"/>
            <p:nvPr/>
          </p:nvPicPr>
          <p:blipFill rotWithShape="1">
            <a:blip r:embed="rId2">
              <a:alphaModFix/>
            </a:blip>
            <a:srcRect b="0" l="0" r="0" t="0"/>
            <a:stretch/>
          </p:blipFill>
          <p:spPr>
            <a:xfrm>
              <a:off x="0" y="0"/>
              <a:ext cx="1270000" cy="1270000"/>
            </a:xfrm>
            <a:prstGeom prst="rect">
              <a:avLst/>
            </a:prstGeom>
            <a:noFill/>
            <a:ln>
              <a:noFill/>
            </a:ln>
          </p:spPr>
        </p:pic>
        <p:sp>
          <p:nvSpPr>
            <p:cNvPr id="137" name="Shape 137"/>
            <p:cNvSpPr/>
            <p:nvPr/>
          </p:nvSpPr>
          <p:spPr>
            <a:xfrm>
              <a:off x="88900" y="543559"/>
              <a:ext cx="1079500" cy="23368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EXERCISE</a:t>
              </a:r>
              <a:endParaRPr/>
            </a:p>
          </p:txBody>
        </p:sp>
      </p:grpSp>
      <p:cxnSp>
        <p:nvCxnSpPr>
          <p:cNvPr id="138" name="Shape 138"/>
          <p:cNvCxnSpPr/>
          <p:nvPr/>
        </p:nvCxnSpPr>
        <p:spPr>
          <a:xfrm flipH="1" rot="10800000">
            <a:off x="3225800" y="1803659"/>
            <a:ext cx="1" cy="4430479"/>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2">
    <p:spTree>
      <p:nvGrpSpPr>
        <p:cNvPr id="139"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flipH="1" rot="10800000">
            <a:off x="8623300" y="2781010"/>
            <a:ext cx="3735026" cy="290"/>
          </a:xfrm>
          <a:prstGeom prst="straightConnector1">
            <a:avLst/>
          </a:prstGeom>
          <a:noFill/>
          <a:ln>
            <a:noFill/>
          </a:ln>
        </p:spPr>
      </p:cxnSp>
      <p:cxnSp>
        <p:nvCxnSpPr>
          <p:cNvPr id="143" name="Shape 143"/>
          <p:cNvCxnSpPr/>
          <p:nvPr/>
        </p:nvCxnSpPr>
        <p:spPr>
          <a:xfrm flipH="1" rot="10800000">
            <a:off x="635000" y="2781142"/>
            <a:ext cx="7742696" cy="159"/>
          </a:xfrm>
          <a:prstGeom prst="straightConnector1">
            <a:avLst/>
          </a:prstGeom>
          <a:noFill/>
          <a:ln>
            <a:noFill/>
          </a:ln>
        </p:spPr>
      </p:cxnSp>
      <p:sp>
        <p:nvSpPr>
          <p:cNvPr id="144" name="Shape 144"/>
          <p:cNvSpPr/>
          <p:nvPr/>
        </p:nvSpPr>
        <p:spPr>
          <a:xfrm>
            <a:off x="635000" y="2387600"/>
            <a:ext cx="37338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SUMMARY</a:t>
            </a:r>
            <a:endParaRPr/>
          </a:p>
        </p:txBody>
      </p:sp>
      <p:sp>
        <p:nvSpPr>
          <p:cNvPr id="145" name="Shape 145"/>
          <p:cNvSpPr/>
          <p:nvPr/>
        </p:nvSpPr>
        <p:spPr>
          <a:xfrm>
            <a:off x="8636000" y="2387600"/>
            <a:ext cx="37338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KEY CHALLENGE / QUESTION</a:t>
            </a:r>
            <a:endParaRPr/>
          </a:p>
        </p:txBody>
      </p:sp>
      <p:sp>
        <p:nvSpPr>
          <p:cNvPr id="146" name="Shape 146"/>
          <p:cNvSpPr txBox="1"/>
          <p:nvPr>
            <p:ph idx="12" type="sldNum"/>
          </p:nvPr>
        </p:nvSpPr>
        <p:spPr>
          <a:xfrm>
            <a:off x="12014200" y="739139"/>
            <a:ext cx="345949" cy="42672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buNone/>
              <a:defRPr/>
            </a:lvl1pPr>
            <a:lvl2pPr indent="0" lvl="1" marL="0" marR="0" rtl="0" algn="l">
              <a:lnSpc>
                <a:spcPct val="100000"/>
              </a:lnSpc>
              <a:buNone/>
              <a:defRPr/>
            </a:lvl2pPr>
            <a:lvl3pPr indent="0" lvl="2" marL="0" marR="0" rtl="0" algn="l">
              <a:lnSpc>
                <a:spcPct val="100000"/>
              </a:lnSpc>
              <a:buNone/>
              <a:defRPr/>
            </a:lvl3pPr>
            <a:lvl4pPr indent="0" lvl="3" marL="0" marR="0" rtl="0" algn="l">
              <a:lnSpc>
                <a:spcPct val="100000"/>
              </a:lnSpc>
              <a:buNone/>
              <a:defRPr/>
            </a:lvl4pPr>
            <a:lvl5pPr indent="0" lvl="4" marL="0" marR="0" rtl="0" algn="l">
              <a:lnSpc>
                <a:spcPct val="100000"/>
              </a:lnSpc>
              <a:buNone/>
              <a:defRPr/>
            </a:lvl5pPr>
            <a:lvl6pPr indent="0" lvl="5" marL="0" marR="0" rtl="0" algn="l">
              <a:lnSpc>
                <a:spcPct val="100000"/>
              </a:lnSpc>
              <a:buNone/>
              <a:defRPr/>
            </a:lvl6pPr>
            <a:lvl7pPr indent="0" lvl="6" marL="0" marR="0" rtl="0" algn="l">
              <a:lnSpc>
                <a:spcPct val="100000"/>
              </a:lnSpc>
              <a:buNone/>
              <a:defRPr/>
            </a:lvl7pPr>
            <a:lvl8pPr indent="0" lvl="7" marL="0" marR="0" rtl="0" algn="l">
              <a:lnSpc>
                <a:spcPct val="100000"/>
              </a:lnSpc>
              <a:buNone/>
              <a:defRPr/>
            </a:lvl8pPr>
            <a:lvl9pPr indent="0" lvl="8" marL="0" marR="0" rtl="0" algn="l">
              <a:lnSpc>
                <a:spcPct val="100000"/>
              </a:lnSpc>
              <a:buNone/>
              <a:defRPr/>
            </a:lvl9pPr>
          </a:lstStyle>
          <a:p>
            <a:pPr indent="-88900" lvl="0" marL="0">
              <a:spcBef>
                <a:spcPts val="0"/>
              </a:spcBef>
              <a:spcAft>
                <a:spcPts val="0"/>
              </a:spcAft>
              <a:buSzPts val="1400"/>
              <a:buChar char="●"/>
            </a:pPr>
            <a:r>
              <a:t/>
            </a:r>
            <a:endParaRPr/>
          </a:p>
          <a:p>
            <a:pPr indent="139700" lvl="1" marL="0">
              <a:spcBef>
                <a:spcPts val="0"/>
              </a:spcBef>
              <a:spcAft>
                <a:spcPts val="0"/>
              </a:spcAft>
              <a:buSzPts val="1400"/>
              <a:buChar char="○"/>
            </a:pPr>
            <a:r>
              <a:t/>
            </a:r>
            <a:endParaRPr/>
          </a:p>
          <a:p>
            <a:pPr indent="368300" lvl="2" marL="0">
              <a:spcBef>
                <a:spcPts val="0"/>
              </a:spcBef>
              <a:spcAft>
                <a:spcPts val="0"/>
              </a:spcAft>
              <a:buSzPts val="1400"/>
              <a:buChar char="■"/>
            </a:pPr>
            <a:r>
              <a:t/>
            </a:r>
            <a:endParaRPr/>
          </a:p>
          <a:p>
            <a:pPr indent="596900" lvl="3" marL="0">
              <a:spcBef>
                <a:spcPts val="0"/>
              </a:spcBef>
              <a:spcAft>
                <a:spcPts val="0"/>
              </a:spcAft>
              <a:buSzPts val="1400"/>
              <a:buChar char="●"/>
            </a:pPr>
            <a:r>
              <a:t/>
            </a:r>
            <a:endParaRPr/>
          </a:p>
          <a:p>
            <a:pPr indent="825500" lvl="4" marL="0">
              <a:spcBef>
                <a:spcPts val="0"/>
              </a:spcBef>
              <a:spcAft>
                <a:spcPts val="0"/>
              </a:spcAft>
              <a:buSzPts val="1400"/>
              <a:buChar char="○"/>
            </a:pPr>
            <a:r>
              <a:t/>
            </a:r>
            <a:endParaRPr/>
          </a:p>
          <a:p>
            <a:pPr indent="1054100" lvl="5" marL="0">
              <a:spcBef>
                <a:spcPts val="0"/>
              </a:spcBef>
              <a:spcAft>
                <a:spcPts val="0"/>
              </a:spcAft>
              <a:buSzPts val="1400"/>
              <a:buChar char="■"/>
            </a:pPr>
            <a:r>
              <a:t/>
            </a:r>
            <a:endParaRPr/>
          </a:p>
          <a:p>
            <a:pPr indent="1282700" lvl="6" marL="0">
              <a:spcBef>
                <a:spcPts val="0"/>
              </a:spcBef>
              <a:spcAft>
                <a:spcPts val="0"/>
              </a:spcAft>
              <a:buSzPts val="1400"/>
              <a:buChar char="●"/>
            </a:pPr>
            <a:r>
              <a:t/>
            </a:r>
            <a:endParaRPr/>
          </a:p>
          <a:p>
            <a:pPr indent="1511300" lvl="7" marL="0">
              <a:spcBef>
                <a:spcPts val="0"/>
              </a:spcBef>
              <a:spcAft>
                <a:spcPts val="0"/>
              </a:spcAft>
              <a:buSzPts val="1400"/>
              <a:buChar char="○"/>
            </a:pPr>
            <a:r>
              <a:t/>
            </a:r>
            <a:endParaRPr/>
          </a:p>
          <a:p>
            <a:pPr indent="1739900" lvl="8" marL="0">
              <a:spcBef>
                <a:spcPts val="0"/>
              </a:spcBef>
              <a:spcAft>
                <a:spcPts val="0"/>
              </a:spcAft>
              <a:buSzPts val="1400"/>
              <a:buChar char="■"/>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2">
    <p:spTree>
      <p:nvGrpSpPr>
        <p:cNvPr id="147" name="Shape 147"/>
        <p:cNvGrpSpPr/>
        <p:nvPr/>
      </p:nvGrpSpPr>
      <p:grpSpPr>
        <a:xfrm>
          <a:off x="0" y="0"/>
          <a:ext cx="0" cy="0"/>
          <a:chOff x="0" y="0"/>
          <a:chExt cx="0" cy="0"/>
        </a:xfrm>
      </p:grpSpPr>
      <p:sp>
        <p:nvSpPr>
          <p:cNvPr id="148" name="Shape 148"/>
          <p:cNvSpPr txBox="1"/>
          <p:nvPr>
            <p:ph idx="1" type="body"/>
          </p:nvPr>
        </p:nvSpPr>
        <p:spPr>
          <a:xfrm>
            <a:off x="317500" y="317500"/>
            <a:ext cx="12369800" cy="66675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
        <p:nvSpPr>
          <p:cNvPr id="149" name="Shape 149"/>
          <p:cNvSpPr txBox="1"/>
          <p:nvPr>
            <p:ph type="title"/>
          </p:nvPr>
        </p:nvSpPr>
        <p:spPr>
          <a:xfrm>
            <a:off x="635000" y="1473200"/>
            <a:ext cx="11734800" cy="1498600"/>
          </a:xfrm>
          <a:prstGeom prst="rect">
            <a:avLst/>
          </a:prstGeom>
          <a:noFill/>
          <a:ln>
            <a:noFill/>
          </a:ln>
        </p:spPr>
        <p:txBody>
          <a:bodyPr anchorCtr="0" anchor="t" bIns="91425" lIns="91425" spcFirstLastPara="1" rIns="91425" wrap="square" tIns="91425"/>
          <a:lstStyle>
            <a:lvl1pPr lvl="0" rtl="0">
              <a:lnSpc>
                <a:spcPct val="92592"/>
              </a:lnSpc>
              <a:spcBef>
                <a:spcPts val="0"/>
              </a:spcBef>
              <a:spcAft>
                <a:spcPts val="0"/>
              </a:spcAft>
              <a:buSzPts val="1400"/>
              <a:buChar char="●"/>
              <a:defRPr/>
            </a:lvl1pPr>
            <a:lvl2pPr indent="139700" lvl="1" rtl="0">
              <a:lnSpc>
                <a:spcPct val="92592"/>
              </a:lnSpc>
              <a:spcBef>
                <a:spcPts val="0"/>
              </a:spcBef>
              <a:spcAft>
                <a:spcPts val="0"/>
              </a:spcAft>
              <a:buSzPts val="1400"/>
              <a:buChar char="○"/>
              <a:defRPr/>
            </a:lvl2pPr>
            <a:lvl3pPr indent="368300" lvl="2" rtl="0">
              <a:lnSpc>
                <a:spcPct val="92592"/>
              </a:lnSpc>
              <a:spcBef>
                <a:spcPts val="0"/>
              </a:spcBef>
              <a:spcAft>
                <a:spcPts val="0"/>
              </a:spcAft>
              <a:buSzPts val="1400"/>
              <a:buChar char="■"/>
              <a:defRPr/>
            </a:lvl3pPr>
            <a:lvl4pPr indent="596900" lvl="3" rtl="0">
              <a:lnSpc>
                <a:spcPct val="92592"/>
              </a:lnSpc>
              <a:spcBef>
                <a:spcPts val="0"/>
              </a:spcBef>
              <a:spcAft>
                <a:spcPts val="0"/>
              </a:spcAft>
              <a:buSzPts val="1400"/>
              <a:buChar char="●"/>
              <a:defRPr/>
            </a:lvl4pPr>
            <a:lvl5pPr indent="825500" lvl="4" rtl="0">
              <a:lnSpc>
                <a:spcPct val="92592"/>
              </a:lnSpc>
              <a:spcBef>
                <a:spcPts val="0"/>
              </a:spcBef>
              <a:spcAft>
                <a:spcPts val="0"/>
              </a:spcAft>
              <a:buSzPts val="1400"/>
              <a:buChar char="○"/>
              <a:defRPr/>
            </a:lvl5pPr>
            <a:lvl6pPr indent="1054100" lvl="5" rtl="0">
              <a:lnSpc>
                <a:spcPct val="92592"/>
              </a:lnSpc>
              <a:spcBef>
                <a:spcPts val="0"/>
              </a:spcBef>
              <a:spcAft>
                <a:spcPts val="0"/>
              </a:spcAft>
              <a:buSzPts val="1400"/>
              <a:buChar char="■"/>
              <a:defRPr/>
            </a:lvl6pPr>
            <a:lvl7pPr indent="1282700" lvl="6" rtl="0">
              <a:lnSpc>
                <a:spcPct val="92592"/>
              </a:lnSpc>
              <a:spcBef>
                <a:spcPts val="0"/>
              </a:spcBef>
              <a:spcAft>
                <a:spcPts val="0"/>
              </a:spcAft>
              <a:buSzPts val="1400"/>
              <a:buChar char="●"/>
              <a:defRPr/>
            </a:lvl7pPr>
            <a:lvl8pPr indent="1511300" lvl="7" rtl="0">
              <a:lnSpc>
                <a:spcPct val="92592"/>
              </a:lnSpc>
              <a:spcBef>
                <a:spcPts val="0"/>
              </a:spcBef>
              <a:spcAft>
                <a:spcPts val="0"/>
              </a:spcAft>
              <a:buSzPts val="1400"/>
              <a:buChar char="○"/>
              <a:defRPr/>
            </a:lvl8pPr>
            <a:lvl9pPr indent="1739900" lvl="8" rtl="0">
              <a:lnSpc>
                <a:spcPct val="92592"/>
              </a:lnSpc>
              <a:spcBef>
                <a:spcPts val="0"/>
              </a:spcBef>
              <a:spcAft>
                <a:spcPts val="0"/>
              </a:spcAft>
              <a:buSzPts val="1400"/>
              <a:buChar char="■"/>
              <a:defRPr/>
            </a:lvl9pPr>
          </a:lstStyle>
          <a:p/>
        </p:txBody>
      </p:sp>
      <p:sp>
        <p:nvSpPr>
          <p:cNvPr id="150" name="Shape 150"/>
          <p:cNvSpPr txBox="1"/>
          <p:nvPr>
            <p:ph idx="12" type="sldNum"/>
          </p:nvPr>
        </p:nvSpPr>
        <p:spPr>
          <a:xfrm>
            <a:off x="12014200" y="739139"/>
            <a:ext cx="362204" cy="42672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buNone/>
              <a:defRPr/>
            </a:lvl1pPr>
            <a:lvl2pPr indent="0" lvl="1" marL="0" marR="0" rtl="0" algn="l">
              <a:lnSpc>
                <a:spcPct val="100000"/>
              </a:lnSpc>
              <a:buNone/>
              <a:defRPr/>
            </a:lvl2pPr>
            <a:lvl3pPr indent="0" lvl="2" marL="0" marR="0" rtl="0" algn="l">
              <a:lnSpc>
                <a:spcPct val="100000"/>
              </a:lnSpc>
              <a:buNone/>
              <a:defRPr/>
            </a:lvl3pPr>
            <a:lvl4pPr indent="0" lvl="3" marL="0" marR="0" rtl="0" algn="l">
              <a:lnSpc>
                <a:spcPct val="100000"/>
              </a:lnSpc>
              <a:buNone/>
              <a:defRPr/>
            </a:lvl4pPr>
            <a:lvl5pPr indent="0" lvl="4" marL="0" marR="0" rtl="0" algn="l">
              <a:lnSpc>
                <a:spcPct val="100000"/>
              </a:lnSpc>
              <a:buNone/>
              <a:defRPr/>
            </a:lvl5pPr>
            <a:lvl6pPr indent="0" lvl="5" marL="0" marR="0" rtl="0" algn="l">
              <a:lnSpc>
                <a:spcPct val="100000"/>
              </a:lnSpc>
              <a:buNone/>
              <a:defRPr/>
            </a:lvl6pPr>
            <a:lvl7pPr indent="0" lvl="6" marL="0" marR="0" rtl="0" algn="l">
              <a:lnSpc>
                <a:spcPct val="100000"/>
              </a:lnSpc>
              <a:buNone/>
              <a:defRPr/>
            </a:lvl7pPr>
            <a:lvl8pPr indent="0" lvl="7" marL="0" marR="0" rtl="0" algn="l">
              <a:lnSpc>
                <a:spcPct val="100000"/>
              </a:lnSpc>
              <a:buNone/>
              <a:defRPr/>
            </a:lvl8pPr>
            <a:lvl9pPr indent="0" lvl="8" marL="0" marR="0" rtl="0" algn="l">
              <a:lnSpc>
                <a:spcPct val="100000"/>
              </a:lnSpc>
              <a:buNone/>
              <a:defRPr/>
            </a:lvl9pPr>
          </a:lstStyle>
          <a:p>
            <a:pPr indent="-88900" lvl="0" marL="0">
              <a:spcBef>
                <a:spcPts val="0"/>
              </a:spcBef>
              <a:spcAft>
                <a:spcPts val="0"/>
              </a:spcAft>
              <a:buSzPts val="1400"/>
              <a:buChar char="●"/>
            </a:pPr>
            <a:r>
              <a:t/>
            </a:r>
            <a:endParaRPr/>
          </a:p>
          <a:p>
            <a:pPr indent="139700" lvl="1" marL="0">
              <a:spcBef>
                <a:spcPts val="0"/>
              </a:spcBef>
              <a:spcAft>
                <a:spcPts val="0"/>
              </a:spcAft>
              <a:buSzPts val="1400"/>
              <a:buChar char="○"/>
            </a:pPr>
            <a:r>
              <a:t/>
            </a:r>
            <a:endParaRPr/>
          </a:p>
          <a:p>
            <a:pPr indent="368300" lvl="2" marL="0">
              <a:spcBef>
                <a:spcPts val="0"/>
              </a:spcBef>
              <a:spcAft>
                <a:spcPts val="0"/>
              </a:spcAft>
              <a:buSzPts val="1400"/>
              <a:buChar char="■"/>
            </a:pPr>
            <a:r>
              <a:t/>
            </a:r>
            <a:endParaRPr/>
          </a:p>
          <a:p>
            <a:pPr indent="596900" lvl="3" marL="0">
              <a:spcBef>
                <a:spcPts val="0"/>
              </a:spcBef>
              <a:spcAft>
                <a:spcPts val="0"/>
              </a:spcAft>
              <a:buSzPts val="1400"/>
              <a:buChar char="●"/>
            </a:pPr>
            <a:r>
              <a:t/>
            </a:r>
            <a:endParaRPr/>
          </a:p>
          <a:p>
            <a:pPr indent="825500" lvl="4" marL="0">
              <a:spcBef>
                <a:spcPts val="0"/>
              </a:spcBef>
              <a:spcAft>
                <a:spcPts val="0"/>
              </a:spcAft>
              <a:buSzPts val="1400"/>
              <a:buChar char="○"/>
            </a:pPr>
            <a:r>
              <a:t/>
            </a:r>
            <a:endParaRPr/>
          </a:p>
          <a:p>
            <a:pPr indent="1054100" lvl="5" marL="0">
              <a:spcBef>
                <a:spcPts val="0"/>
              </a:spcBef>
              <a:spcAft>
                <a:spcPts val="0"/>
              </a:spcAft>
              <a:buSzPts val="1400"/>
              <a:buChar char="■"/>
            </a:pPr>
            <a:r>
              <a:t/>
            </a:r>
            <a:endParaRPr/>
          </a:p>
          <a:p>
            <a:pPr indent="1282700" lvl="6" marL="0">
              <a:spcBef>
                <a:spcPts val="0"/>
              </a:spcBef>
              <a:spcAft>
                <a:spcPts val="0"/>
              </a:spcAft>
              <a:buSzPts val="1400"/>
              <a:buChar char="●"/>
            </a:pPr>
            <a:r>
              <a:t/>
            </a:r>
            <a:endParaRPr/>
          </a:p>
          <a:p>
            <a:pPr indent="1511300" lvl="7" marL="0">
              <a:spcBef>
                <a:spcPts val="0"/>
              </a:spcBef>
              <a:spcAft>
                <a:spcPts val="0"/>
              </a:spcAft>
              <a:buSzPts val="1400"/>
              <a:buChar char="○"/>
            </a:pPr>
            <a:r>
              <a:t/>
            </a:r>
            <a:endParaRPr/>
          </a:p>
          <a:p>
            <a:pPr indent="1739900" lvl="8" marL="0">
              <a:spcBef>
                <a:spcPts val="0"/>
              </a:spcBef>
              <a:spcAft>
                <a:spcPts val="0"/>
              </a:spcAft>
              <a:buSzPts val="1400"/>
              <a:buChar char="■"/>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14"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cap="flat" cmpd="sng" w="9525">
            <a:solidFill>
              <a:srgbClr val="FFFFFF"/>
            </a:solidFill>
            <a:prstDash val="solid"/>
            <a:miter lim="8000"/>
            <a:headEnd len="sm" w="sm" type="none"/>
            <a:tailEnd len="sm" w="sm" type="none"/>
          </a:ln>
        </p:spPr>
      </p:cxnSp>
      <p:cxnSp>
        <p:nvCxnSpPr>
          <p:cNvPr id="16" name="Shape 16"/>
          <p:cNvCxnSpPr/>
          <p:nvPr/>
        </p:nvCxnSpPr>
        <p:spPr>
          <a:xfrm>
            <a:off x="635000" y="1219200"/>
            <a:ext cx="11734800" cy="11"/>
          </a:xfrm>
          <a:prstGeom prst="straightConnector1">
            <a:avLst/>
          </a:prstGeom>
          <a:noFill/>
          <a:ln cap="flat" cmpd="sng" w="9525">
            <a:solidFill>
              <a:srgbClr val="FFFFFF"/>
            </a:solidFill>
            <a:prstDash val="solid"/>
            <a:miter lim="8000"/>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2">
    <p:spTree>
      <p:nvGrpSpPr>
        <p:cNvPr id="15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b="0" l="0" r="0" t="0"/>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p:nvPr>
            <p:ph idx="1" type="body"/>
          </p:nvPr>
        </p:nvSpPr>
        <p:spPr>
          <a:xfrm>
            <a:off x="3606800" y="1803400"/>
            <a:ext cx="5829300" cy="32893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
        <p:nvSpPr>
          <p:cNvPr id="156" name="Shape 156"/>
          <p:cNvSpPr txBox="1"/>
          <p:nvPr>
            <p:ph idx="12" type="sldNum"/>
          </p:nvPr>
        </p:nvSpPr>
        <p:spPr>
          <a:xfrm>
            <a:off x="12014200" y="739139"/>
            <a:ext cx="362204" cy="42672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buNone/>
              <a:defRPr/>
            </a:lvl1pPr>
            <a:lvl2pPr indent="0" lvl="1" marL="0" marR="0" rtl="0" algn="l">
              <a:lnSpc>
                <a:spcPct val="100000"/>
              </a:lnSpc>
              <a:buNone/>
              <a:defRPr/>
            </a:lvl2pPr>
            <a:lvl3pPr indent="0" lvl="2" marL="0" marR="0" rtl="0" algn="l">
              <a:lnSpc>
                <a:spcPct val="100000"/>
              </a:lnSpc>
              <a:buNone/>
              <a:defRPr/>
            </a:lvl3pPr>
            <a:lvl4pPr indent="0" lvl="3" marL="0" marR="0" rtl="0" algn="l">
              <a:lnSpc>
                <a:spcPct val="100000"/>
              </a:lnSpc>
              <a:buNone/>
              <a:defRPr/>
            </a:lvl4pPr>
            <a:lvl5pPr indent="0" lvl="4" marL="0" marR="0" rtl="0" algn="l">
              <a:lnSpc>
                <a:spcPct val="100000"/>
              </a:lnSpc>
              <a:buNone/>
              <a:defRPr/>
            </a:lvl5pPr>
            <a:lvl6pPr indent="0" lvl="5" marL="0" marR="0" rtl="0" algn="l">
              <a:lnSpc>
                <a:spcPct val="100000"/>
              </a:lnSpc>
              <a:buNone/>
              <a:defRPr/>
            </a:lvl6pPr>
            <a:lvl7pPr indent="0" lvl="6" marL="0" marR="0" rtl="0" algn="l">
              <a:lnSpc>
                <a:spcPct val="100000"/>
              </a:lnSpc>
              <a:buNone/>
              <a:defRPr/>
            </a:lvl7pPr>
            <a:lvl8pPr indent="0" lvl="7" marL="0" marR="0" rtl="0" algn="l">
              <a:lnSpc>
                <a:spcPct val="100000"/>
              </a:lnSpc>
              <a:buNone/>
              <a:defRPr/>
            </a:lvl8pPr>
            <a:lvl9pPr indent="0" lvl="8" marL="0" marR="0" rtl="0" algn="l">
              <a:lnSpc>
                <a:spcPct val="100000"/>
              </a:lnSpc>
              <a:buNone/>
              <a:defRPr/>
            </a:lvl9pPr>
          </a:lstStyle>
          <a:p>
            <a:pPr indent="-88900" lvl="0" marL="0">
              <a:spcBef>
                <a:spcPts val="0"/>
              </a:spcBef>
              <a:spcAft>
                <a:spcPts val="0"/>
              </a:spcAft>
              <a:buSzPts val="1400"/>
              <a:buChar char="●"/>
            </a:pPr>
            <a:r>
              <a:t/>
            </a:r>
            <a:endParaRPr/>
          </a:p>
          <a:p>
            <a:pPr indent="139700" lvl="1" marL="0">
              <a:spcBef>
                <a:spcPts val="0"/>
              </a:spcBef>
              <a:spcAft>
                <a:spcPts val="0"/>
              </a:spcAft>
              <a:buSzPts val="1400"/>
              <a:buChar char="○"/>
            </a:pPr>
            <a:r>
              <a:t/>
            </a:r>
            <a:endParaRPr/>
          </a:p>
          <a:p>
            <a:pPr indent="368300" lvl="2" marL="0">
              <a:spcBef>
                <a:spcPts val="0"/>
              </a:spcBef>
              <a:spcAft>
                <a:spcPts val="0"/>
              </a:spcAft>
              <a:buSzPts val="1400"/>
              <a:buChar char="■"/>
            </a:pPr>
            <a:r>
              <a:t/>
            </a:r>
            <a:endParaRPr/>
          </a:p>
          <a:p>
            <a:pPr indent="596900" lvl="3" marL="0">
              <a:spcBef>
                <a:spcPts val="0"/>
              </a:spcBef>
              <a:spcAft>
                <a:spcPts val="0"/>
              </a:spcAft>
              <a:buSzPts val="1400"/>
              <a:buChar char="●"/>
            </a:pPr>
            <a:r>
              <a:t/>
            </a:r>
            <a:endParaRPr/>
          </a:p>
          <a:p>
            <a:pPr indent="825500" lvl="4" marL="0">
              <a:spcBef>
                <a:spcPts val="0"/>
              </a:spcBef>
              <a:spcAft>
                <a:spcPts val="0"/>
              </a:spcAft>
              <a:buSzPts val="1400"/>
              <a:buChar char="○"/>
            </a:pPr>
            <a:r>
              <a:t/>
            </a:r>
            <a:endParaRPr/>
          </a:p>
          <a:p>
            <a:pPr indent="1054100" lvl="5" marL="0">
              <a:spcBef>
                <a:spcPts val="0"/>
              </a:spcBef>
              <a:spcAft>
                <a:spcPts val="0"/>
              </a:spcAft>
              <a:buSzPts val="1400"/>
              <a:buChar char="■"/>
            </a:pPr>
            <a:r>
              <a:t/>
            </a:r>
            <a:endParaRPr/>
          </a:p>
          <a:p>
            <a:pPr indent="1282700" lvl="6" marL="0">
              <a:spcBef>
                <a:spcPts val="0"/>
              </a:spcBef>
              <a:spcAft>
                <a:spcPts val="0"/>
              </a:spcAft>
              <a:buSzPts val="1400"/>
              <a:buChar char="●"/>
            </a:pPr>
            <a:r>
              <a:t/>
            </a:r>
            <a:endParaRPr/>
          </a:p>
          <a:p>
            <a:pPr indent="1511300" lvl="7" marL="0">
              <a:spcBef>
                <a:spcPts val="0"/>
              </a:spcBef>
              <a:spcAft>
                <a:spcPts val="0"/>
              </a:spcAft>
              <a:buSzPts val="1400"/>
              <a:buChar char="○"/>
            </a:pPr>
            <a:r>
              <a:t/>
            </a:r>
            <a:endParaRPr/>
          </a:p>
          <a:p>
            <a:pPr indent="1739900" lvl="8" marL="0">
              <a:spcBef>
                <a:spcPts val="0"/>
              </a:spcBef>
              <a:spcAft>
                <a:spcPts val="0"/>
              </a:spcAft>
              <a:buSzPts val="1400"/>
              <a:buChar char="■"/>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2">
    <p:spTree>
      <p:nvGrpSpPr>
        <p:cNvPr id="157"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b="0" l="0" r="0" t="0"/>
          <a:stretch/>
        </p:blipFill>
        <p:spPr>
          <a:xfrm>
            <a:off x="2794793" y="1556146"/>
            <a:ext cx="7328695"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p:nvPr>
            <p:ph idx="1" type="body"/>
          </p:nvPr>
        </p:nvSpPr>
        <p:spPr>
          <a:xfrm>
            <a:off x="3759200" y="1841500"/>
            <a:ext cx="5448300" cy="33909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
        <p:nvSpPr>
          <p:cNvPr id="162" name="Shape 162"/>
          <p:cNvSpPr txBox="1"/>
          <p:nvPr>
            <p:ph idx="12" type="sldNum"/>
          </p:nvPr>
        </p:nvSpPr>
        <p:spPr>
          <a:xfrm>
            <a:off x="12014200" y="739139"/>
            <a:ext cx="362204" cy="42672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buNone/>
              <a:defRPr/>
            </a:lvl1pPr>
            <a:lvl2pPr indent="0" lvl="1" marL="0" marR="0" rtl="0" algn="l">
              <a:lnSpc>
                <a:spcPct val="100000"/>
              </a:lnSpc>
              <a:buNone/>
              <a:defRPr/>
            </a:lvl2pPr>
            <a:lvl3pPr indent="0" lvl="2" marL="0" marR="0" rtl="0" algn="l">
              <a:lnSpc>
                <a:spcPct val="100000"/>
              </a:lnSpc>
              <a:buNone/>
              <a:defRPr/>
            </a:lvl3pPr>
            <a:lvl4pPr indent="0" lvl="3" marL="0" marR="0" rtl="0" algn="l">
              <a:lnSpc>
                <a:spcPct val="100000"/>
              </a:lnSpc>
              <a:buNone/>
              <a:defRPr/>
            </a:lvl4pPr>
            <a:lvl5pPr indent="0" lvl="4" marL="0" marR="0" rtl="0" algn="l">
              <a:lnSpc>
                <a:spcPct val="100000"/>
              </a:lnSpc>
              <a:buNone/>
              <a:defRPr/>
            </a:lvl5pPr>
            <a:lvl6pPr indent="0" lvl="5" marL="0" marR="0" rtl="0" algn="l">
              <a:lnSpc>
                <a:spcPct val="100000"/>
              </a:lnSpc>
              <a:buNone/>
              <a:defRPr/>
            </a:lvl6pPr>
            <a:lvl7pPr indent="0" lvl="6" marL="0" marR="0" rtl="0" algn="l">
              <a:lnSpc>
                <a:spcPct val="100000"/>
              </a:lnSpc>
              <a:buNone/>
              <a:defRPr/>
            </a:lvl7pPr>
            <a:lvl8pPr indent="0" lvl="7" marL="0" marR="0" rtl="0" algn="l">
              <a:lnSpc>
                <a:spcPct val="100000"/>
              </a:lnSpc>
              <a:buNone/>
              <a:defRPr/>
            </a:lvl8pPr>
            <a:lvl9pPr indent="0" lvl="8" marL="0" marR="0" rtl="0" algn="l">
              <a:lnSpc>
                <a:spcPct val="100000"/>
              </a:lnSpc>
              <a:buNone/>
              <a:defRPr/>
            </a:lvl9pPr>
          </a:lstStyle>
          <a:p>
            <a:pPr indent="-88900" lvl="0" marL="0">
              <a:spcBef>
                <a:spcPts val="0"/>
              </a:spcBef>
              <a:spcAft>
                <a:spcPts val="0"/>
              </a:spcAft>
              <a:buSzPts val="1400"/>
              <a:buChar char="●"/>
            </a:pPr>
            <a:r>
              <a:t/>
            </a:r>
            <a:endParaRPr/>
          </a:p>
          <a:p>
            <a:pPr indent="139700" lvl="1" marL="0">
              <a:spcBef>
                <a:spcPts val="0"/>
              </a:spcBef>
              <a:spcAft>
                <a:spcPts val="0"/>
              </a:spcAft>
              <a:buSzPts val="1400"/>
              <a:buChar char="○"/>
            </a:pPr>
            <a:r>
              <a:t/>
            </a:r>
            <a:endParaRPr/>
          </a:p>
          <a:p>
            <a:pPr indent="368300" lvl="2" marL="0">
              <a:spcBef>
                <a:spcPts val="0"/>
              </a:spcBef>
              <a:spcAft>
                <a:spcPts val="0"/>
              </a:spcAft>
              <a:buSzPts val="1400"/>
              <a:buChar char="■"/>
            </a:pPr>
            <a:r>
              <a:t/>
            </a:r>
            <a:endParaRPr/>
          </a:p>
          <a:p>
            <a:pPr indent="596900" lvl="3" marL="0">
              <a:spcBef>
                <a:spcPts val="0"/>
              </a:spcBef>
              <a:spcAft>
                <a:spcPts val="0"/>
              </a:spcAft>
              <a:buSzPts val="1400"/>
              <a:buChar char="●"/>
            </a:pPr>
            <a:r>
              <a:t/>
            </a:r>
            <a:endParaRPr/>
          </a:p>
          <a:p>
            <a:pPr indent="825500" lvl="4" marL="0">
              <a:spcBef>
                <a:spcPts val="0"/>
              </a:spcBef>
              <a:spcAft>
                <a:spcPts val="0"/>
              </a:spcAft>
              <a:buSzPts val="1400"/>
              <a:buChar char="○"/>
            </a:pPr>
            <a:r>
              <a:t/>
            </a:r>
            <a:endParaRPr/>
          </a:p>
          <a:p>
            <a:pPr indent="1054100" lvl="5" marL="0">
              <a:spcBef>
                <a:spcPts val="0"/>
              </a:spcBef>
              <a:spcAft>
                <a:spcPts val="0"/>
              </a:spcAft>
              <a:buSzPts val="1400"/>
              <a:buChar char="■"/>
            </a:pPr>
            <a:r>
              <a:t/>
            </a:r>
            <a:endParaRPr/>
          </a:p>
          <a:p>
            <a:pPr indent="1282700" lvl="6" marL="0">
              <a:spcBef>
                <a:spcPts val="0"/>
              </a:spcBef>
              <a:spcAft>
                <a:spcPts val="0"/>
              </a:spcAft>
              <a:buSzPts val="1400"/>
              <a:buChar char="●"/>
            </a:pPr>
            <a:r>
              <a:t/>
            </a:r>
            <a:endParaRPr/>
          </a:p>
          <a:p>
            <a:pPr indent="1511300" lvl="7" marL="0">
              <a:spcBef>
                <a:spcPts val="0"/>
              </a:spcBef>
              <a:spcAft>
                <a:spcPts val="0"/>
              </a:spcAft>
              <a:buSzPts val="1400"/>
              <a:buChar char="○"/>
            </a:pPr>
            <a:r>
              <a:t/>
            </a:r>
            <a:endParaRPr/>
          </a:p>
          <a:p>
            <a:pPr indent="1739900" lvl="8" marL="0">
              <a:spcBef>
                <a:spcPts val="0"/>
              </a:spcBef>
              <a:spcAft>
                <a:spcPts val="0"/>
              </a:spcAft>
              <a:buSzPts val="1400"/>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2">
    <p:spTree>
      <p:nvGrpSpPr>
        <p:cNvPr id="163"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b="0" l="0" r="0" t="0"/>
          <a:stretch/>
        </p:blipFill>
        <p:spPr>
          <a:xfrm>
            <a:off x="3136900" y="1511300"/>
            <a:ext cx="6845300"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p:nvPr>
            <p:ph idx="1" type="body"/>
          </p:nvPr>
        </p:nvSpPr>
        <p:spPr>
          <a:xfrm>
            <a:off x="3822700" y="2095500"/>
            <a:ext cx="5435600" cy="40894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
        <p:nvSpPr>
          <p:cNvPr id="168" name="Shape 168"/>
          <p:cNvSpPr txBox="1"/>
          <p:nvPr>
            <p:ph idx="12" type="sldNum"/>
          </p:nvPr>
        </p:nvSpPr>
        <p:spPr>
          <a:xfrm>
            <a:off x="12014200" y="739139"/>
            <a:ext cx="362204" cy="42672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buNone/>
              <a:defRPr/>
            </a:lvl1pPr>
            <a:lvl2pPr indent="0" lvl="1" marL="0" marR="0" rtl="0" algn="l">
              <a:lnSpc>
                <a:spcPct val="100000"/>
              </a:lnSpc>
              <a:buNone/>
              <a:defRPr/>
            </a:lvl2pPr>
            <a:lvl3pPr indent="0" lvl="2" marL="0" marR="0" rtl="0" algn="l">
              <a:lnSpc>
                <a:spcPct val="100000"/>
              </a:lnSpc>
              <a:buNone/>
              <a:defRPr/>
            </a:lvl3pPr>
            <a:lvl4pPr indent="0" lvl="3" marL="0" marR="0" rtl="0" algn="l">
              <a:lnSpc>
                <a:spcPct val="100000"/>
              </a:lnSpc>
              <a:buNone/>
              <a:defRPr/>
            </a:lvl4pPr>
            <a:lvl5pPr indent="0" lvl="4" marL="0" marR="0" rtl="0" algn="l">
              <a:lnSpc>
                <a:spcPct val="100000"/>
              </a:lnSpc>
              <a:buNone/>
              <a:defRPr/>
            </a:lvl5pPr>
            <a:lvl6pPr indent="0" lvl="5" marL="0" marR="0" rtl="0" algn="l">
              <a:lnSpc>
                <a:spcPct val="100000"/>
              </a:lnSpc>
              <a:buNone/>
              <a:defRPr/>
            </a:lvl6pPr>
            <a:lvl7pPr indent="0" lvl="6" marL="0" marR="0" rtl="0" algn="l">
              <a:lnSpc>
                <a:spcPct val="100000"/>
              </a:lnSpc>
              <a:buNone/>
              <a:defRPr/>
            </a:lvl7pPr>
            <a:lvl8pPr indent="0" lvl="7" marL="0" marR="0" rtl="0" algn="l">
              <a:lnSpc>
                <a:spcPct val="100000"/>
              </a:lnSpc>
              <a:buNone/>
              <a:defRPr/>
            </a:lvl8pPr>
            <a:lvl9pPr indent="0" lvl="8" marL="0" marR="0" rtl="0" algn="l">
              <a:lnSpc>
                <a:spcPct val="100000"/>
              </a:lnSpc>
              <a:buNone/>
              <a:defRPr/>
            </a:lvl9pPr>
          </a:lstStyle>
          <a:p>
            <a:pPr indent="-88900" lvl="0" marL="0">
              <a:spcBef>
                <a:spcPts val="0"/>
              </a:spcBef>
              <a:spcAft>
                <a:spcPts val="0"/>
              </a:spcAft>
              <a:buSzPts val="1400"/>
              <a:buChar char="●"/>
            </a:pPr>
            <a:r>
              <a:t/>
            </a:r>
            <a:endParaRPr/>
          </a:p>
          <a:p>
            <a:pPr indent="139700" lvl="1" marL="0">
              <a:spcBef>
                <a:spcPts val="0"/>
              </a:spcBef>
              <a:spcAft>
                <a:spcPts val="0"/>
              </a:spcAft>
              <a:buSzPts val="1400"/>
              <a:buChar char="○"/>
            </a:pPr>
            <a:r>
              <a:t/>
            </a:r>
            <a:endParaRPr/>
          </a:p>
          <a:p>
            <a:pPr indent="368300" lvl="2" marL="0">
              <a:spcBef>
                <a:spcPts val="0"/>
              </a:spcBef>
              <a:spcAft>
                <a:spcPts val="0"/>
              </a:spcAft>
              <a:buSzPts val="1400"/>
              <a:buChar char="■"/>
            </a:pPr>
            <a:r>
              <a:t/>
            </a:r>
            <a:endParaRPr/>
          </a:p>
          <a:p>
            <a:pPr indent="596900" lvl="3" marL="0">
              <a:spcBef>
                <a:spcPts val="0"/>
              </a:spcBef>
              <a:spcAft>
                <a:spcPts val="0"/>
              </a:spcAft>
              <a:buSzPts val="1400"/>
              <a:buChar char="●"/>
            </a:pPr>
            <a:r>
              <a:t/>
            </a:r>
            <a:endParaRPr/>
          </a:p>
          <a:p>
            <a:pPr indent="825500" lvl="4" marL="0">
              <a:spcBef>
                <a:spcPts val="0"/>
              </a:spcBef>
              <a:spcAft>
                <a:spcPts val="0"/>
              </a:spcAft>
              <a:buSzPts val="1400"/>
              <a:buChar char="○"/>
            </a:pPr>
            <a:r>
              <a:t/>
            </a:r>
            <a:endParaRPr/>
          </a:p>
          <a:p>
            <a:pPr indent="1054100" lvl="5" marL="0">
              <a:spcBef>
                <a:spcPts val="0"/>
              </a:spcBef>
              <a:spcAft>
                <a:spcPts val="0"/>
              </a:spcAft>
              <a:buSzPts val="1400"/>
              <a:buChar char="■"/>
            </a:pPr>
            <a:r>
              <a:t/>
            </a:r>
            <a:endParaRPr/>
          </a:p>
          <a:p>
            <a:pPr indent="1282700" lvl="6" marL="0">
              <a:spcBef>
                <a:spcPts val="0"/>
              </a:spcBef>
              <a:spcAft>
                <a:spcPts val="0"/>
              </a:spcAft>
              <a:buSzPts val="1400"/>
              <a:buChar char="●"/>
            </a:pPr>
            <a:r>
              <a:t/>
            </a:r>
            <a:endParaRPr/>
          </a:p>
          <a:p>
            <a:pPr indent="1511300" lvl="7" marL="0">
              <a:spcBef>
                <a:spcPts val="0"/>
              </a:spcBef>
              <a:spcAft>
                <a:spcPts val="0"/>
              </a:spcAft>
              <a:buSzPts val="1400"/>
              <a:buChar char="○"/>
            </a:pPr>
            <a:r>
              <a:t/>
            </a:r>
            <a:endParaRPr/>
          </a:p>
          <a:p>
            <a:pPr indent="1739900" lvl="8" marL="0">
              <a:spcBef>
                <a:spcPts val="0"/>
              </a:spcBef>
              <a:spcAft>
                <a:spcPts val="0"/>
              </a:spcAft>
              <a:buSzPts val="1400"/>
              <a:buChar char="■"/>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2">
    <p:spTree>
      <p:nvGrpSpPr>
        <p:cNvPr id="169"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0" l="0" r="0" t="0"/>
          <a:stretch/>
        </p:blipFill>
        <p:spPr>
          <a:xfrm>
            <a:off x="1016000" y="1313656"/>
            <a:ext cx="4043866" cy="6057901"/>
          </a:xfrm>
          <a:prstGeom prst="rect">
            <a:avLst/>
          </a:prstGeom>
          <a:noFill/>
          <a:ln>
            <a:noFill/>
          </a:ln>
        </p:spPr>
      </p:pic>
      <p:pic>
        <p:nvPicPr>
          <p:cNvPr id="171" name="Shape 171"/>
          <p:cNvPicPr preferRelativeResize="0"/>
          <p:nvPr/>
        </p:nvPicPr>
        <p:blipFill rotWithShape="1">
          <a:blip r:embed="rId3">
            <a:alphaModFix/>
          </a:blip>
          <a:srcRect b="0" l="0" r="0" t="0"/>
          <a:stretch/>
        </p:blipFill>
        <p:spPr>
          <a:xfrm>
            <a:off x="4673600" y="1371600"/>
            <a:ext cx="3695700" cy="5514678"/>
          </a:xfrm>
          <a:prstGeom prst="rect">
            <a:avLst/>
          </a:prstGeom>
          <a:noFill/>
          <a:ln>
            <a:noFill/>
          </a:ln>
        </p:spPr>
      </p:pic>
      <p:pic>
        <p:nvPicPr>
          <p:cNvPr id="172" name="Shape 172"/>
          <p:cNvPicPr preferRelativeResize="0"/>
          <p:nvPr/>
        </p:nvPicPr>
        <p:blipFill rotWithShape="1">
          <a:blip r:embed="rId4">
            <a:alphaModFix/>
          </a:blip>
          <a:srcRect b="0" l="0" r="0" t="0"/>
          <a:stretch/>
        </p:blipFill>
        <p:spPr>
          <a:xfrm>
            <a:off x="8509000" y="1358900"/>
            <a:ext cx="2984500" cy="5459452"/>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Drag an object here</a:t>
            </a:r>
            <a:endParaRPr/>
          </a:p>
        </p:txBody>
      </p:sp>
      <p:sp>
        <p:nvSpPr>
          <p:cNvPr id="176" name="Shape 176"/>
          <p:cNvSpPr/>
          <p:nvPr/>
        </p:nvSpPr>
        <p:spPr>
          <a:xfrm>
            <a:off x="9182100" y="3835400"/>
            <a:ext cx="1707947" cy="2540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Drag an object here</a:t>
            </a:r>
            <a:endParaRPr/>
          </a:p>
        </p:txBody>
      </p:sp>
      <p:sp>
        <p:nvSpPr>
          <p:cNvPr id="177" name="Shape 177"/>
          <p:cNvSpPr txBox="1"/>
          <p:nvPr>
            <p:ph idx="1" type="body"/>
          </p:nvPr>
        </p:nvSpPr>
        <p:spPr>
          <a:xfrm>
            <a:off x="1841500" y="1981200"/>
            <a:ext cx="2311400" cy="39624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
        <p:nvSpPr>
          <p:cNvPr id="178" name="Shape 178"/>
          <p:cNvSpPr txBox="1"/>
          <p:nvPr>
            <p:ph idx="12" type="sldNum"/>
          </p:nvPr>
        </p:nvSpPr>
        <p:spPr>
          <a:xfrm>
            <a:off x="12014200" y="739139"/>
            <a:ext cx="362204" cy="42672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buNone/>
              <a:defRPr/>
            </a:lvl1pPr>
            <a:lvl2pPr indent="0" lvl="1" marL="0" marR="0" rtl="0" algn="l">
              <a:lnSpc>
                <a:spcPct val="100000"/>
              </a:lnSpc>
              <a:buNone/>
              <a:defRPr/>
            </a:lvl2pPr>
            <a:lvl3pPr indent="0" lvl="2" marL="0" marR="0" rtl="0" algn="l">
              <a:lnSpc>
                <a:spcPct val="100000"/>
              </a:lnSpc>
              <a:buNone/>
              <a:defRPr/>
            </a:lvl3pPr>
            <a:lvl4pPr indent="0" lvl="3" marL="0" marR="0" rtl="0" algn="l">
              <a:lnSpc>
                <a:spcPct val="100000"/>
              </a:lnSpc>
              <a:buNone/>
              <a:defRPr/>
            </a:lvl4pPr>
            <a:lvl5pPr indent="0" lvl="4" marL="0" marR="0" rtl="0" algn="l">
              <a:lnSpc>
                <a:spcPct val="100000"/>
              </a:lnSpc>
              <a:buNone/>
              <a:defRPr/>
            </a:lvl5pPr>
            <a:lvl6pPr indent="0" lvl="5" marL="0" marR="0" rtl="0" algn="l">
              <a:lnSpc>
                <a:spcPct val="100000"/>
              </a:lnSpc>
              <a:buNone/>
              <a:defRPr/>
            </a:lvl6pPr>
            <a:lvl7pPr indent="0" lvl="6" marL="0" marR="0" rtl="0" algn="l">
              <a:lnSpc>
                <a:spcPct val="100000"/>
              </a:lnSpc>
              <a:buNone/>
              <a:defRPr/>
            </a:lvl7pPr>
            <a:lvl8pPr indent="0" lvl="7" marL="0" marR="0" rtl="0" algn="l">
              <a:lnSpc>
                <a:spcPct val="100000"/>
              </a:lnSpc>
              <a:buNone/>
              <a:defRPr/>
            </a:lvl8pPr>
            <a:lvl9pPr indent="0" lvl="8" marL="0" marR="0" rtl="0" algn="l">
              <a:lnSpc>
                <a:spcPct val="100000"/>
              </a:lnSpc>
              <a:buNone/>
              <a:defRPr/>
            </a:lvl9pPr>
          </a:lstStyle>
          <a:p>
            <a:pPr indent="-88900" lvl="0" marL="0">
              <a:spcBef>
                <a:spcPts val="0"/>
              </a:spcBef>
              <a:spcAft>
                <a:spcPts val="0"/>
              </a:spcAft>
              <a:buSzPts val="1400"/>
              <a:buChar char="●"/>
            </a:pPr>
            <a:r>
              <a:t/>
            </a:r>
            <a:endParaRPr/>
          </a:p>
          <a:p>
            <a:pPr indent="139700" lvl="1" marL="0">
              <a:spcBef>
                <a:spcPts val="0"/>
              </a:spcBef>
              <a:spcAft>
                <a:spcPts val="0"/>
              </a:spcAft>
              <a:buSzPts val="1400"/>
              <a:buChar char="○"/>
            </a:pPr>
            <a:r>
              <a:t/>
            </a:r>
            <a:endParaRPr/>
          </a:p>
          <a:p>
            <a:pPr indent="368300" lvl="2" marL="0">
              <a:spcBef>
                <a:spcPts val="0"/>
              </a:spcBef>
              <a:spcAft>
                <a:spcPts val="0"/>
              </a:spcAft>
              <a:buSzPts val="1400"/>
              <a:buChar char="■"/>
            </a:pPr>
            <a:r>
              <a:t/>
            </a:r>
            <a:endParaRPr/>
          </a:p>
          <a:p>
            <a:pPr indent="596900" lvl="3" marL="0">
              <a:spcBef>
                <a:spcPts val="0"/>
              </a:spcBef>
              <a:spcAft>
                <a:spcPts val="0"/>
              </a:spcAft>
              <a:buSzPts val="1400"/>
              <a:buChar char="●"/>
            </a:pPr>
            <a:r>
              <a:t/>
            </a:r>
            <a:endParaRPr/>
          </a:p>
          <a:p>
            <a:pPr indent="825500" lvl="4" marL="0">
              <a:spcBef>
                <a:spcPts val="0"/>
              </a:spcBef>
              <a:spcAft>
                <a:spcPts val="0"/>
              </a:spcAft>
              <a:buSzPts val="1400"/>
              <a:buChar char="○"/>
            </a:pPr>
            <a:r>
              <a:t/>
            </a:r>
            <a:endParaRPr/>
          </a:p>
          <a:p>
            <a:pPr indent="1054100" lvl="5" marL="0">
              <a:spcBef>
                <a:spcPts val="0"/>
              </a:spcBef>
              <a:spcAft>
                <a:spcPts val="0"/>
              </a:spcAft>
              <a:buSzPts val="1400"/>
              <a:buChar char="■"/>
            </a:pPr>
            <a:r>
              <a:t/>
            </a:r>
            <a:endParaRPr/>
          </a:p>
          <a:p>
            <a:pPr indent="1282700" lvl="6" marL="0">
              <a:spcBef>
                <a:spcPts val="0"/>
              </a:spcBef>
              <a:spcAft>
                <a:spcPts val="0"/>
              </a:spcAft>
              <a:buSzPts val="1400"/>
              <a:buChar char="●"/>
            </a:pPr>
            <a:r>
              <a:t/>
            </a:r>
            <a:endParaRPr/>
          </a:p>
          <a:p>
            <a:pPr indent="1511300" lvl="7" marL="0">
              <a:spcBef>
                <a:spcPts val="0"/>
              </a:spcBef>
              <a:spcAft>
                <a:spcPts val="0"/>
              </a:spcAft>
              <a:buSzPts val="1400"/>
              <a:buChar char="○"/>
            </a:pPr>
            <a:r>
              <a:t/>
            </a:r>
            <a:endParaRPr/>
          </a:p>
          <a:p>
            <a:pPr indent="1739900" lvl="8" marL="0">
              <a:spcBef>
                <a:spcPts val="0"/>
              </a:spcBef>
              <a:spcAft>
                <a:spcPts val="0"/>
              </a:spcAft>
              <a:buSzPts val="1400"/>
              <a:buChar char="■"/>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ussion" showMasterSp="0">
  <p:cSld name="Discussion">
    <p:bg>
      <p:bgPr>
        <a:solidFill>
          <a:srgbClr val="000000"/>
        </a:solidFill>
      </p:bgPr>
    </p:bg>
    <p:spTree>
      <p:nvGrpSpPr>
        <p:cNvPr id="179"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cap="flat" cmpd="sng" w="9525">
            <a:solidFill>
              <a:srgbClr val="FFFFFF"/>
            </a:solidFill>
            <a:prstDash val="solid"/>
            <a:miter lim="8000"/>
            <a:headEnd len="sm" w="sm" type="none"/>
            <a:tailEnd len="sm" w="sm" type="none"/>
          </a:ln>
        </p:spPr>
      </p:cxnSp>
      <p:cxnSp>
        <p:nvCxnSpPr>
          <p:cNvPr id="181" name="Shape 181"/>
          <p:cNvCxnSpPr/>
          <p:nvPr/>
        </p:nvCxnSpPr>
        <p:spPr>
          <a:xfrm>
            <a:off x="635000" y="1219200"/>
            <a:ext cx="11734800" cy="11"/>
          </a:xfrm>
          <a:prstGeom prst="straightConnector1">
            <a:avLst/>
          </a:prstGeom>
          <a:noFill/>
          <a:ln cap="flat" cmpd="sng" w="9525">
            <a:solidFill>
              <a:srgbClr val="FFFFFF"/>
            </a:solidFill>
            <a:prstDash val="solid"/>
            <a:miter lim="8000"/>
            <a:headEnd len="sm" w="sm" type="none"/>
            <a:tailEnd len="sm" w="sm" type="none"/>
          </a:ln>
        </p:spPr>
      </p:cxnSp>
      <p:sp>
        <p:nvSpPr>
          <p:cNvPr id="182" name="Shape 182"/>
          <p:cNvSpPr/>
          <p:nvPr/>
        </p:nvSpPr>
        <p:spPr>
          <a:xfrm>
            <a:off x="635000" y="1473200"/>
            <a:ext cx="11734800" cy="1460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12000" u="none" cap="none" strike="noStrike">
                <a:solidFill>
                  <a:srgbClr val="FFFFFF"/>
                </a:solidFill>
                <a:latin typeface="Arial"/>
                <a:ea typeface="Arial"/>
                <a:cs typeface="Arial"/>
                <a:sym typeface="Arial"/>
              </a:rPr>
              <a:t>DISCUSSION TIME</a:t>
            </a:r>
            <a:endParaRPr/>
          </a:p>
        </p:txBody>
      </p:sp>
      <p:sp>
        <p:nvSpPr>
          <p:cNvPr id="183" name="Shape 183"/>
          <p:cNvSpPr txBox="1"/>
          <p:nvPr>
            <p:ph idx="12" type="sldNum"/>
          </p:nvPr>
        </p:nvSpPr>
        <p:spPr>
          <a:xfrm>
            <a:off x="12030450" y="739139"/>
            <a:ext cx="345949" cy="426722"/>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buNone/>
              <a:defRPr/>
            </a:lvl1pPr>
            <a:lvl2pPr indent="0" lvl="1" marL="0" marR="0" rtl="0" algn="r">
              <a:lnSpc>
                <a:spcPct val="100000"/>
              </a:lnSpc>
              <a:buNone/>
              <a:defRPr/>
            </a:lvl2pPr>
            <a:lvl3pPr indent="0" lvl="2" marL="0" marR="0" rtl="0" algn="r">
              <a:lnSpc>
                <a:spcPct val="100000"/>
              </a:lnSpc>
              <a:buNone/>
              <a:defRPr/>
            </a:lvl3pPr>
            <a:lvl4pPr indent="0" lvl="3" marL="0" marR="0" rtl="0" algn="r">
              <a:lnSpc>
                <a:spcPct val="100000"/>
              </a:lnSpc>
              <a:buNone/>
              <a:defRPr/>
            </a:lvl4pPr>
            <a:lvl5pPr indent="0" lvl="4" marL="0" marR="0" rtl="0" algn="r">
              <a:lnSpc>
                <a:spcPct val="100000"/>
              </a:lnSpc>
              <a:buNone/>
              <a:defRPr/>
            </a:lvl5pPr>
            <a:lvl6pPr indent="0" lvl="5" marL="0" marR="0" rtl="0" algn="r">
              <a:lnSpc>
                <a:spcPct val="100000"/>
              </a:lnSpc>
              <a:buNone/>
              <a:defRPr/>
            </a:lvl6pPr>
            <a:lvl7pPr indent="0" lvl="6" marL="0" marR="0" rtl="0" algn="r">
              <a:lnSpc>
                <a:spcPct val="100000"/>
              </a:lnSpc>
              <a:buNone/>
              <a:defRPr/>
            </a:lvl7pPr>
            <a:lvl8pPr indent="0" lvl="7" marL="0" marR="0" rtl="0" algn="r">
              <a:lnSpc>
                <a:spcPct val="100000"/>
              </a:lnSpc>
              <a:buNone/>
              <a:defRPr/>
            </a:lvl8pPr>
            <a:lvl9pPr indent="0" lvl="8" marL="0" marR="0" rtl="0" algn="r">
              <a:lnSpc>
                <a:spcPct val="100000"/>
              </a:lnSpc>
              <a:buNone/>
              <a:defRPr/>
            </a:lvl9pPr>
          </a:lstStyle>
          <a:p>
            <a:pPr indent="-88900" lvl="0" marL="0">
              <a:spcBef>
                <a:spcPts val="0"/>
              </a:spcBef>
              <a:spcAft>
                <a:spcPts val="0"/>
              </a:spcAft>
              <a:buSzPts val="1400"/>
              <a:buChar char="●"/>
            </a:pPr>
            <a:r>
              <a:t/>
            </a:r>
            <a:endParaRPr/>
          </a:p>
          <a:p>
            <a:pPr indent="139700" lvl="1" marL="0" algn="l">
              <a:spcBef>
                <a:spcPts val="0"/>
              </a:spcBef>
              <a:spcAft>
                <a:spcPts val="0"/>
              </a:spcAft>
              <a:buSzPts val="1400"/>
              <a:buChar char="○"/>
            </a:pPr>
            <a:r>
              <a:t/>
            </a:r>
            <a:endParaRPr/>
          </a:p>
          <a:p>
            <a:pPr indent="368300" lvl="2" marL="0" algn="l">
              <a:spcBef>
                <a:spcPts val="0"/>
              </a:spcBef>
              <a:spcAft>
                <a:spcPts val="0"/>
              </a:spcAft>
              <a:buSzPts val="1400"/>
              <a:buChar char="■"/>
            </a:pPr>
            <a:r>
              <a:t/>
            </a:r>
            <a:endParaRPr/>
          </a:p>
          <a:p>
            <a:pPr indent="596900" lvl="3" marL="0" algn="l">
              <a:spcBef>
                <a:spcPts val="0"/>
              </a:spcBef>
              <a:spcAft>
                <a:spcPts val="0"/>
              </a:spcAft>
              <a:buSzPts val="1400"/>
              <a:buChar char="●"/>
            </a:pPr>
            <a:r>
              <a:t/>
            </a:r>
            <a:endParaRPr/>
          </a:p>
          <a:p>
            <a:pPr indent="825500" lvl="4" marL="0" algn="l">
              <a:spcBef>
                <a:spcPts val="0"/>
              </a:spcBef>
              <a:spcAft>
                <a:spcPts val="0"/>
              </a:spcAft>
              <a:buSzPts val="1400"/>
              <a:buChar char="○"/>
            </a:pPr>
            <a:r>
              <a:t/>
            </a:r>
            <a:endParaRPr/>
          </a:p>
          <a:p>
            <a:pPr indent="1054100" lvl="5" marL="0" algn="l">
              <a:spcBef>
                <a:spcPts val="0"/>
              </a:spcBef>
              <a:spcAft>
                <a:spcPts val="0"/>
              </a:spcAft>
              <a:buSzPts val="1400"/>
              <a:buChar char="■"/>
            </a:pPr>
            <a:r>
              <a:t/>
            </a:r>
            <a:endParaRPr/>
          </a:p>
          <a:p>
            <a:pPr indent="1282700" lvl="6" marL="0" algn="l">
              <a:spcBef>
                <a:spcPts val="0"/>
              </a:spcBef>
              <a:spcAft>
                <a:spcPts val="0"/>
              </a:spcAft>
              <a:buSzPts val="1400"/>
              <a:buChar char="●"/>
            </a:pPr>
            <a:r>
              <a:t/>
            </a:r>
            <a:endParaRPr/>
          </a:p>
          <a:p>
            <a:pPr indent="1511300" lvl="7" marL="0" algn="l">
              <a:spcBef>
                <a:spcPts val="0"/>
              </a:spcBef>
              <a:spcAft>
                <a:spcPts val="0"/>
              </a:spcAft>
              <a:buSzPts val="1400"/>
              <a:buChar char="○"/>
            </a:pPr>
            <a:r>
              <a:t/>
            </a:r>
            <a:endParaRPr/>
          </a:p>
          <a:p>
            <a:pPr indent="1739900" lvl="8" marL="0" algn="l">
              <a:spcBef>
                <a:spcPts val="0"/>
              </a:spcBef>
              <a:spcAft>
                <a:spcPts val="0"/>
              </a:spcAft>
              <a:buSzPts val="1400"/>
              <a:buChar char="■"/>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howMasterSp="0">
  <p:cSld name="Full Image">
    <p:spTree>
      <p:nvGrpSpPr>
        <p:cNvPr id="184"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showMasterSp="0">
  <p:cSld name="Bulleted Text">
    <p:spTree>
      <p:nvGrpSpPr>
        <p:cNvPr id="187"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w/ Source" showMasterSp="0">
  <p:cSld name="Bulleted Text w/ Source">
    <p:spTree>
      <p:nvGrpSpPr>
        <p:cNvPr id="190"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n-Bulleted Text" showMasterSp="0">
  <p:cSld name="Non-Bulleted Text">
    <p:spTree>
      <p:nvGrpSpPr>
        <p:cNvPr id="193"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howMasterSp="0">
  <p:cSld name="Divider">
    <p:spTree>
      <p:nvGrpSpPr>
        <p:cNvPr id="196"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p:cSld name="Content: Text, 1 Column">
    <p:spTree>
      <p:nvGrpSpPr>
        <p:cNvPr id="17" name="Shape 17"/>
        <p:cNvGrpSpPr/>
        <p:nvPr/>
      </p:nvGrpSpPr>
      <p:grpSpPr>
        <a:xfrm>
          <a:off x="0" y="0"/>
          <a:ext cx="0" cy="0"/>
          <a:chOff x="0" y="0"/>
          <a:chExt cx="0" cy="0"/>
        </a:xfrm>
      </p:grpSpPr>
      <p:sp>
        <p:nvSpPr>
          <p:cNvPr id="18" name="Shape 18"/>
          <p:cNvSpPr txBox="1"/>
          <p:nvPr>
            <p:ph type="title"/>
          </p:nvPr>
        </p:nvSpPr>
        <p:spPr>
          <a:xfrm>
            <a:off x="635000" y="1473200"/>
            <a:ext cx="11734800" cy="711200"/>
          </a:xfrm>
          <a:prstGeom prst="rect">
            <a:avLst/>
          </a:prstGeom>
          <a:noFill/>
          <a:ln>
            <a:noFill/>
          </a:ln>
        </p:spPr>
        <p:txBody>
          <a:bodyPr anchorCtr="0" anchor="t" bIns="91425" lIns="91425" spcFirstLastPara="1" rIns="91425" wrap="square" tIns="91425"/>
          <a:lstStyle>
            <a:lvl1pPr lvl="0" rtl="0">
              <a:lnSpc>
                <a:spcPct val="92592"/>
              </a:lnSpc>
              <a:spcBef>
                <a:spcPts val="0"/>
              </a:spcBef>
              <a:spcAft>
                <a:spcPts val="0"/>
              </a:spcAft>
              <a:buSzPts val="1400"/>
              <a:buChar char="●"/>
              <a:defRPr/>
            </a:lvl1pPr>
            <a:lvl2pPr indent="139700" lvl="1" rtl="0">
              <a:lnSpc>
                <a:spcPct val="92592"/>
              </a:lnSpc>
              <a:spcBef>
                <a:spcPts val="0"/>
              </a:spcBef>
              <a:spcAft>
                <a:spcPts val="0"/>
              </a:spcAft>
              <a:buSzPts val="1400"/>
              <a:buChar char="○"/>
              <a:defRPr/>
            </a:lvl2pPr>
            <a:lvl3pPr indent="368300" lvl="2" rtl="0">
              <a:lnSpc>
                <a:spcPct val="92592"/>
              </a:lnSpc>
              <a:spcBef>
                <a:spcPts val="0"/>
              </a:spcBef>
              <a:spcAft>
                <a:spcPts val="0"/>
              </a:spcAft>
              <a:buSzPts val="1400"/>
              <a:buChar char="■"/>
              <a:defRPr/>
            </a:lvl3pPr>
            <a:lvl4pPr indent="596900" lvl="3" rtl="0">
              <a:lnSpc>
                <a:spcPct val="92592"/>
              </a:lnSpc>
              <a:spcBef>
                <a:spcPts val="0"/>
              </a:spcBef>
              <a:spcAft>
                <a:spcPts val="0"/>
              </a:spcAft>
              <a:buSzPts val="1400"/>
              <a:buChar char="●"/>
              <a:defRPr/>
            </a:lvl4pPr>
            <a:lvl5pPr indent="825500" lvl="4" rtl="0">
              <a:lnSpc>
                <a:spcPct val="92592"/>
              </a:lnSpc>
              <a:spcBef>
                <a:spcPts val="0"/>
              </a:spcBef>
              <a:spcAft>
                <a:spcPts val="0"/>
              </a:spcAft>
              <a:buSzPts val="1400"/>
              <a:buChar char="○"/>
              <a:defRPr/>
            </a:lvl5pPr>
            <a:lvl6pPr indent="1054100" lvl="5" rtl="0">
              <a:lnSpc>
                <a:spcPct val="92592"/>
              </a:lnSpc>
              <a:spcBef>
                <a:spcPts val="0"/>
              </a:spcBef>
              <a:spcAft>
                <a:spcPts val="0"/>
              </a:spcAft>
              <a:buSzPts val="1400"/>
              <a:buChar char="■"/>
              <a:defRPr/>
            </a:lvl6pPr>
            <a:lvl7pPr indent="1282700" lvl="6" rtl="0">
              <a:lnSpc>
                <a:spcPct val="92592"/>
              </a:lnSpc>
              <a:spcBef>
                <a:spcPts val="0"/>
              </a:spcBef>
              <a:spcAft>
                <a:spcPts val="0"/>
              </a:spcAft>
              <a:buSzPts val="1400"/>
              <a:buChar char="●"/>
              <a:defRPr/>
            </a:lvl7pPr>
            <a:lvl8pPr indent="1511300" lvl="7" rtl="0">
              <a:lnSpc>
                <a:spcPct val="92592"/>
              </a:lnSpc>
              <a:spcBef>
                <a:spcPts val="0"/>
              </a:spcBef>
              <a:spcAft>
                <a:spcPts val="0"/>
              </a:spcAft>
              <a:buSzPts val="1400"/>
              <a:buChar char="○"/>
              <a:defRPr/>
            </a:lvl8pPr>
            <a:lvl9pPr indent="1739900" lvl="8" rtl="0">
              <a:lnSpc>
                <a:spcPct val="92592"/>
              </a:lnSpc>
              <a:spcBef>
                <a:spcPts val="0"/>
              </a:spcBef>
              <a:spcAft>
                <a:spcPts val="0"/>
              </a:spcAft>
              <a:buSzPts val="1400"/>
              <a:buChar char="■"/>
              <a:defRPr/>
            </a:lvl9pPr>
          </a:lstStyle>
          <a:p/>
        </p:txBody>
      </p:sp>
      <p:sp>
        <p:nvSpPr>
          <p:cNvPr id="19" name="Shape 19"/>
          <p:cNvSpPr txBox="1"/>
          <p:nvPr>
            <p:ph idx="1" type="body"/>
          </p:nvPr>
        </p:nvSpPr>
        <p:spPr>
          <a:xfrm>
            <a:off x="632056" y="2413000"/>
            <a:ext cx="11734801" cy="3810000"/>
          </a:xfrm>
          <a:prstGeom prst="rect">
            <a:avLst/>
          </a:prstGeom>
          <a:noFill/>
          <a:ln>
            <a:noFill/>
          </a:ln>
        </p:spPr>
        <p:txBody>
          <a:bodyPr anchorCtr="0" anchor="t" bIns="91425" lIns="91425" spcFirstLastPara="1" rIns="91425" wrap="square" tIns="91425"/>
          <a:lstStyle>
            <a:lvl1pPr indent="-317500" lvl="0" marL="457200" rtl="0">
              <a:spcBef>
                <a:spcPts val="1000"/>
              </a:spcBef>
              <a:spcAft>
                <a:spcPts val="0"/>
              </a:spcAft>
              <a:buSzPts val="1400"/>
              <a:buChar char="●"/>
              <a:defRPr/>
            </a:lvl1pPr>
            <a:lvl2pPr indent="-317500" lvl="1" marL="914400" rtl="0">
              <a:spcBef>
                <a:spcPts val="1000"/>
              </a:spcBef>
              <a:spcAft>
                <a:spcPts val="0"/>
              </a:spcAft>
              <a:buSzPts val="1400"/>
              <a:buFont typeface="Merriweather Sans"/>
              <a:buChar char="‣"/>
              <a:defRPr/>
            </a:lvl2pPr>
            <a:lvl3pPr indent="-317500" lvl="2" marL="1371600" rtl="0">
              <a:spcBef>
                <a:spcPts val="1000"/>
              </a:spcBef>
              <a:spcAft>
                <a:spcPts val="0"/>
              </a:spcAft>
              <a:buSzPts val="1400"/>
              <a:buFont typeface="Merriweather Sans"/>
              <a:buChar char="‣"/>
              <a:defRPr/>
            </a:lvl3pPr>
            <a:lvl4pPr indent="-317500" lvl="3" marL="1828800" rtl="0">
              <a:spcBef>
                <a:spcPts val="1000"/>
              </a:spcBef>
              <a:spcAft>
                <a:spcPts val="0"/>
              </a:spcAft>
              <a:buSzPts val="1400"/>
              <a:buFont typeface="Merriweather Sans"/>
              <a:buChar char="‣"/>
              <a:defRPr/>
            </a:lvl4pPr>
            <a:lvl5pPr indent="-317500" lvl="4" marL="2286000" rtl="0">
              <a:spcBef>
                <a:spcPts val="1000"/>
              </a:spcBef>
              <a:spcAft>
                <a:spcPts val="0"/>
              </a:spcAft>
              <a:buSzPts val="1400"/>
              <a:buFont typeface="Merriweather Sans"/>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der Rev" showMasterSp="0">
  <p:cSld name="Divder Rev">
    <p:bg>
      <p:bgPr>
        <a:solidFill>
          <a:srgbClr val="000000"/>
        </a:solidFill>
      </p:bgPr>
    </p:bg>
    <p:spTree>
      <p:nvGrpSpPr>
        <p:cNvPr id="199"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cap="flat" cmpd="sng" w="12700">
            <a:solidFill>
              <a:srgbClr val="FFFFFF"/>
            </a:solidFill>
            <a:prstDash val="solid"/>
            <a:miter lim="8000"/>
            <a:headEnd len="sm" w="sm" type="none"/>
            <a:tailEnd len="sm" w="sm" type="none"/>
          </a:ln>
        </p:spPr>
      </p:cxnSp>
      <p:cxnSp>
        <p:nvCxnSpPr>
          <p:cNvPr id="201" name="Shape 201"/>
          <p:cNvCxnSpPr/>
          <p:nvPr/>
        </p:nvCxnSpPr>
        <p:spPr>
          <a:xfrm>
            <a:off x="635000" y="1219200"/>
            <a:ext cx="11734800" cy="11"/>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Info" showMasterSp="0">
  <p:cSld name="Contact Info">
    <p:bg>
      <p:bgPr>
        <a:solidFill>
          <a:srgbClr val="000000"/>
        </a:solidFill>
      </p:bgPr>
    </p:bg>
    <p:spTree>
      <p:nvGrpSpPr>
        <p:cNvPr id="202" name="Shape 202"/>
        <p:cNvGrpSpPr/>
        <p:nvPr/>
      </p:nvGrpSpPr>
      <p:grpSpPr>
        <a:xfrm>
          <a:off x="0" y="0"/>
          <a:ext cx="0" cy="0"/>
          <a:chOff x="0" y="0"/>
          <a:chExt cx="0" cy="0"/>
        </a:xfrm>
      </p:grpSpPr>
      <p:cxnSp>
        <p:nvCxnSpPr>
          <p:cNvPr id="203" name="Shape 203"/>
          <p:cNvCxnSpPr/>
          <p:nvPr/>
        </p:nvCxnSpPr>
        <p:spPr>
          <a:xfrm>
            <a:off x="635000" y="635000"/>
            <a:ext cx="11734800" cy="11"/>
          </a:xfrm>
          <a:prstGeom prst="straightConnector1">
            <a:avLst/>
          </a:prstGeom>
          <a:noFill/>
          <a:ln cap="flat" cmpd="sng" w="12700">
            <a:solidFill>
              <a:srgbClr val="FFFFFF"/>
            </a:solidFill>
            <a:prstDash val="solid"/>
            <a:miter lim="8000"/>
            <a:headEnd len="sm" w="sm" type="none"/>
            <a:tailEnd len="sm" w="sm" type="none"/>
          </a:ln>
        </p:spPr>
      </p:cxnSp>
      <p:cxnSp>
        <p:nvCxnSpPr>
          <p:cNvPr id="204" name="Shape 204"/>
          <p:cNvCxnSpPr/>
          <p:nvPr/>
        </p:nvCxnSpPr>
        <p:spPr>
          <a:xfrm>
            <a:off x="635000" y="1219200"/>
            <a:ext cx="11734800" cy="11"/>
          </a:xfrm>
          <a:prstGeom prst="straightConnector1">
            <a:avLst/>
          </a:prstGeom>
          <a:noFill/>
          <a:ln cap="flat" cmpd="sng" w="12700">
            <a:solidFill>
              <a:srgbClr val="FFFFFF"/>
            </a:solidFill>
            <a:prstDash val="solid"/>
            <a:miter lim="8000"/>
            <a:headEnd len="sm" w="sm" type="none"/>
            <a:tailEnd len="sm" w="sm" type="none"/>
          </a:ln>
        </p:spPr>
      </p:cxnSp>
      <p:sp>
        <p:nvSpPr>
          <p:cNvPr id="205" name="Shape 205"/>
          <p:cNvSpPr/>
          <p:nvPr/>
        </p:nvSpPr>
        <p:spPr>
          <a:xfrm>
            <a:off x="635000" y="2273300"/>
            <a:ext cx="11734800" cy="3810000"/>
          </a:xfrm>
          <a:prstGeom prst="rect">
            <a:avLst/>
          </a:prstGeom>
          <a:noFill/>
          <a:ln>
            <a:noFill/>
          </a:ln>
        </p:spPr>
        <p:txBody>
          <a:bodyPr anchorCtr="0" anchor="t" bIns="0" lIns="0" spcFirstLastPara="1" rIns="0" wrap="square" tIns="0">
            <a:noAutofit/>
          </a:bodyPr>
          <a:lstStyle/>
          <a:p>
            <a:pPr indent="-177800" lvl="1" marL="177800" marR="0" rtl="0" algn="l">
              <a:lnSpc>
                <a:spcPct val="110000"/>
              </a:lnSpc>
              <a:spcBef>
                <a:spcPts val="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One</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Two</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Three</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Four</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Five</a:t>
            </a:r>
            <a:endParaRPr/>
          </a:p>
        </p:txBody>
      </p:sp>
      <p:sp>
        <p:nvSpPr>
          <p:cNvPr id="206" name="Shape 206"/>
          <p:cNvSpPr/>
          <p:nvPr/>
        </p:nvSpPr>
        <p:spPr>
          <a:xfrm>
            <a:off x="635000" y="2273300"/>
            <a:ext cx="11734800" cy="3810000"/>
          </a:xfrm>
          <a:prstGeom prst="rect">
            <a:avLst/>
          </a:prstGeom>
          <a:noFill/>
          <a:ln>
            <a:noFill/>
          </a:ln>
        </p:spPr>
        <p:txBody>
          <a:bodyPr anchorCtr="0" anchor="t" bIns="0" lIns="0" spcFirstLastPara="1" rIns="0" wrap="square" tIns="0">
            <a:noAutofit/>
          </a:bodyPr>
          <a:lstStyle/>
          <a:p>
            <a:pPr indent="-177800" lvl="1" marL="177800" marR="0" rtl="0" algn="l">
              <a:lnSpc>
                <a:spcPct val="110000"/>
              </a:lnSpc>
              <a:spcBef>
                <a:spcPts val="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One</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Two</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Three</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Four</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Five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p:spTree>
      <p:nvGrpSpPr>
        <p:cNvPr id="20" name="Shape 20"/>
        <p:cNvGrpSpPr/>
        <p:nvPr/>
      </p:nvGrpSpPr>
      <p:grpSpPr>
        <a:xfrm>
          <a:off x="0" y="0"/>
          <a:ext cx="0" cy="0"/>
          <a:chOff x="0" y="0"/>
          <a:chExt cx="0" cy="0"/>
        </a:xfrm>
      </p:grpSpPr>
      <p:sp>
        <p:nvSpPr>
          <p:cNvPr id="21" name="Shape 21"/>
          <p:cNvSpPr txBox="1"/>
          <p:nvPr>
            <p:ph idx="1" type="body"/>
          </p:nvPr>
        </p:nvSpPr>
        <p:spPr>
          <a:xfrm>
            <a:off x="317500" y="317500"/>
            <a:ext cx="12369800" cy="66675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
        <p:nvSpPr>
          <p:cNvPr id="22" name="Shape 22"/>
          <p:cNvSpPr txBox="1"/>
          <p:nvPr>
            <p:ph type="title"/>
          </p:nvPr>
        </p:nvSpPr>
        <p:spPr>
          <a:xfrm>
            <a:off x="635000" y="1473200"/>
            <a:ext cx="11734800" cy="1498600"/>
          </a:xfrm>
          <a:prstGeom prst="rect">
            <a:avLst/>
          </a:prstGeom>
          <a:noFill/>
          <a:ln>
            <a:noFill/>
          </a:ln>
        </p:spPr>
        <p:txBody>
          <a:bodyPr anchorCtr="0" anchor="t" bIns="91425" lIns="91425" spcFirstLastPara="1" rIns="91425" wrap="square" tIns="91425"/>
          <a:lstStyle>
            <a:lvl1pPr lvl="0" rtl="0">
              <a:lnSpc>
                <a:spcPct val="92592"/>
              </a:lnSpc>
              <a:spcBef>
                <a:spcPts val="0"/>
              </a:spcBef>
              <a:spcAft>
                <a:spcPts val="0"/>
              </a:spcAft>
              <a:buSzPts val="1400"/>
              <a:buChar char="●"/>
              <a:defRPr/>
            </a:lvl1pPr>
            <a:lvl2pPr indent="139700" lvl="1" rtl="0">
              <a:lnSpc>
                <a:spcPct val="92592"/>
              </a:lnSpc>
              <a:spcBef>
                <a:spcPts val="0"/>
              </a:spcBef>
              <a:spcAft>
                <a:spcPts val="0"/>
              </a:spcAft>
              <a:buSzPts val="1400"/>
              <a:buChar char="○"/>
              <a:defRPr/>
            </a:lvl2pPr>
            <a:lvl3pPr indent="368300" lvl="2" rtl="0">
              <a:lnSpc>
                <a:spcPct val="92592"/>
              </a:lnSpc>
              <a:spcBef>
                <a:spcPts val="0"/>
              </a:spcBef>
              <a:spcAft>
                <a:spcPts val="0"/>
              </a:spcAft>
              <a:buSzPts val="1400"/>
              <a:buChar char="■"/>
              <a:defRPr/>
            </a:lvl3pPr>
            <a:lvl4pPr indent="596900" lvl="3" rtl="0">
              <a:lnSpc>
                <a:spcPct val="92592"/>
              </a:lnSpc>
              <a:spcBef>
                <a:spcPts val="0"/>
              </a:spcBef>
              <a:spcAft>
                <a:spcPts val="0"/>
              </a:spcAft>
              <a:buSzPts val="1400"/>
              <a:buChar char="●"/>
              <a:defRPr/>
            </a:lvl4pPr>
            <a:lvl5pPr indent="825500" lvl="4" rtl="0">
              <a:lnSpc>
                <a:spcPct val="92592"/>
              </a:lnSpc>
              <a:spcBef>
                <a:spcPts val="0"/>
              </a:spcBef>
              <a:spcAft>
                <a:spcPts val="0"/>
              </a:spcAft>
              <a:buSzPts val="1400"/>
              <a:buChar char="○"/>
              <a:defRPr/>
            </a:lvl5pPr>
            <a:lvl6pPr indent="1054100" lvl="5" rtl="0">
              <a:lnSpc>
                <a:spcPct val="92592"/>
              </a:lnSpc>
              <a:spcBef>
                <a:spcPts val="0"/>
              </a:spcBef>
              <a:spcAft>
                <a:spcPts val="0"/>
              </a:spcAft>
              <a:buSzPts val="1400"/>
              <a:buChar char="■"/>
              <a:defRPr/>
            </a:lvl6pPr>
            <a:lvl7pPr indent="1282700" lvl="6" rtl="0">
              <a:lnSpc>
                <a:spcPct val="92592"/>
              </a:lnSpc>
              <a:spcBef>
                <a:spcPts val="0"/>
              </a:spcBef>
              <a:spcAft>
                <a:spcPts val="0"/>
              </a:spcAft>
              <a:buSzPts val="1400"/>
              <a:buChar char="●"/>
              <a:defRPr/>
            </a:lvl7pPr>
            <a:lvl8pPr indent="1511300" lvl="7" rtl="0">
              <a:lnSpc>
                <a:spcPct val="92592"/>
              </a:lnSpc>
              <a:spcBef>
                <a:spcPts val="0"/>
              </a:spcBef>
              <a:spcAft>
                <a:spcPts val="0"/>
              </a:spcAft>
              <a:buSzPts val="1400"/>
              <a:buChar char="○"/>
              <a:defRPr/>
            </a:lvl8pPr>
            <a:lvl9pPr indent="1739900" lvl="8" rtl="0">
              <a:lnSpc>
                <a:spcPct val="92592"/>
              </a:lnSpc>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howMasterSp="0">
  <p:cSld name="Exercise">
    <p:spTree>
      <p:nvGrpSpPr>
        <p:cNvPr id="23"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flipH="1" rot="10800000">
            <a:off x="635000" y="2781010"/>
            <a:ext cx="3735026" cy="290"/>
          </a:xfrm>
          <a:prstGeom prst="straightConnector1">
            <a:avLst/>
          </a:prstGeom>
          <a:noFill/>
          <a:ln>
            <a:noFill/>
          </a:ln>
        </p:spPr>
      </p:cxnSp>
      <p:cxnSp>
        <p:nvCxnSpPr>
          <p:cNvPr id="27" name="Shape 27"/>
          <p:cNvCxnSpPr/>
          <p:nvPr/>
        </p:nvCxnSpPr>
        <p:spPr>
          <a:xfrm flipH="1" rot="10800000">
            <a:off x="4622800" y="2781142"/>
            <a:ext cx="7742696" cy="159"/>
          </a:xfrm>
          <a:prstGeom prst="straightConnector1">
            <a:avLst/>
          </a:prstGeom>
          <a:noFill/>
          <a:ln>
            <a:noFill/>
          </a:ln>
        </p:spPr>
      </p:cxnSp>
      <p:cxnSp>
        <p:nvCxnSpPr>
          <p:cNvPr id="28" name="Shape 28"/>
          <p:cNvCxnSpPr/>
          <p:nvPr/>
        </p:nvCxnSpPr>
        <p:spPr>
          <a:xfrm flipH="1" rot="10800000">
            <a:off x="635000" y="5752810"/>
            <a:ext cx="3735026" cy="290"/>
          </a:xfrm>
          <a:prstGeom prst="straightConnector1">
            <a:avLst/>
          </a:prstGeom>
          <a:noFill/>
          <a:ln>
            <a:noFill/>
          </a:ln>
        </p:spPr>
      </p:cxnSp>
      <p:cxnSp>
        <p:nvCxnSpPr>
          <p:cNvPr id="29" name="Shape 29"/>
          <p:cNvCxnSpPr/>
          <p:nvPr/>
        </p:nvCxnSpPr>
        <p:spPr>
          <a:xfrm>
            <a:off x="4635500" y="5753100"/>
            <a:ext cx="7731808" cy="17"/>
          </a:xfrm>
          <a:prstGeom prst="straightConnector1">
            <a:avLst/>
          </a:prstGeom>
          <a:noFill/>
          <a:ln>
            <a:noFill/>
          </a:ln>
        </p:spPr>
      </p:cxnSp>
      <p:sp>
        <p:nvSpPr>
          <p:cNvPr id="30" name="Shape 30"/>
          <p:cNvSpPr/>
          <p:nvPr/>
        </p:nvSpPr>
        <p:spPr>
          <a:xfrm>
            <a:off x="635000" y="2387600"/>
            <a:ext cx="37338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KEY OBJECTIVE(S)</a:t>
            </a:r>
            <a:endParaRPr/>
          </a:p>
        </p:txBody>
      </p:sp>
      <p:sp>
        <p:nvSpPr>
          <p:cNvPr id="31" name="Shape 31"/>
          <p:cNvSpPr/>
          <p:nvPr/>
        </p:nvSpPr>
        <p:spPr>
          <a:xfrm>
            <a:off x="4635500" y="2387600"/>
            <a:ext cx="37338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AGENDA</a:t>
            </a:r>
            <a:endParaRPr/>
          </a:p>
        </p:txBody>
      </p:sp>
      <p:sp>
        <p:nvSpPr>
          <p:cNvPr id="32" name="Shape 32"/>
          <p:cNvSpPr/>
          <p:nvPr/>
        </p:nvSpPr>
        <p:spPr>
          <a:xfrm>
            <a:off x="4635500" y="5359400"/>
            <a:ext cx="77470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RESOURCES</a:t>
            </a:r>
            <a:endParaRPr/>
          </a:p>
        </p:txBody>
      </p:sp>
      <p:sp>
        <p:nvSpPr>
          <p:cNvPr id="33" name="Shape 33"/>
          <p:cNvSpPr/>
          <p:nvPr/>
        </p:nvSpPr>
        <p:spPr>
          <a:xfrm>
            <a:off x="635000" y="5359400"/>
            <a:ext cx="37338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DELIVERABLE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p:spTree>
      <p:nvGrpSpPr>
        <p:cNvPr id="34"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flipH="1" rot="10800000">
            <a:off x="8623300" y="2781010"/>
            <a:ext cx="3735026" cy="290"/>
          </a:xfrm>
          <a:prstGeom prst="straightConnector1">
            <a:avLst/>
          </a:prstGeom>
          <a:noFill/>
          <a:ln>
            <a:noFill/>
          </a:ln>
        </p:spPr>
      </p:cxnSp>
      <p:cxnSp>
        <p:nvCxnSpPr>
          <p:cNvPr id="38" name="Shape 38"/>
          <p:cNvCxnSpPr/>
          <p:nvPr/>
        </p:nvCxnSpPr>
        <p:spPr>
          <a:xfrm flipH="1" rot="10800000">
            <a:off x="635000" y="2781142"/>
            <a:ext cx="7742696" cy="159"/>
          </a:xfrm>
          <a:prstGeom prst="straightConnector1">
            <a:avLst/>
          </a:prstGeom>
          <a:noFill/>
          <a:ln>
            <a:noFill/>
          </a:ln>
        </p:spPr>
      </p:cxnSp>
      <p:sp>
        <p:nvSpPr>
          <p:cNvPr id="39" name="Shape 39"/>
          <p:cNvSpPr/>
          <p:nvPr/>
        </p:nvSpPr>
        <p:spPr>
          <a:xfrm>
            <a:off x="635000" y="2387600"/>
            <a:ext cx="37338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SUMMARY</a:t>
            </a:r>
            <a:endParaRPr/>
          </a:p>
        </p:txBody>
      </p:sp>
      <p:sp>
        <p:nvSpPr>
          <p:cNvPr id="40" name="Shape 40"/>
          <p:cNvSpPr/>
          <p:nvPr/>
        </p:nvSpPr>
        <p:spPr>
          <a:xfrm>
            <a:off x="8636000" y="2387600"/>
            <a:ext cx="37338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KEY CHALLENGE / QUESTION</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p:spTree>
      <p:nvGrpSpPr>
        <p:cNvPr id="4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b="0" l="0" r="0" t="0"/>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p:nvPr>
            <p:ph idx="1" type="body"/>
          </p:nvPr>
        </p:nvSpPr>
        <p:spPr>
          <a:xfrm>
            <a:off x="3606800" y="1803400"/>
            <a:ext cx="5829300" cy="32893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p:spTree>
      <p:nvGrpSpPr>
        <p:cNvPr id="46"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b="0" l="0" r="0" t="0"/>
          <a:stretch/>
        </p:blipFill>
        <p:spPr>
          <a:xfrm>
            <a:off x="2794793" y="1556146"/>
            <a:ext cx="7328695"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p:nvPr>
            <p:ph idx="1" type="body"/>
          </p:nvPr>
        </p:nvSpPr>
        <p:spPr>
          <a:xfrm>
            <a:off x="3759200" y="1841500"/>
            <a:ext cx="5448300" cy="33909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p:spTree>
      <p:nvGrpSpPr>
        <p:cNvPr id="5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b="0" l="0" r="0" t="0"/>
          <a:stretch/>
        </p:blipFill>
        <p:spPr>
          <a:xfrm>
            <a:off x="3136900" y="1511300"/>
            <a:ext cx="6845300"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p:nvPr>
            <p:ph idx="1" type="body"/>
          </p:nvPr>
        </p:nvSpPr>
        <p:spPr>
          <a:xfrm>
            <a:off x="3822700" y="2095500"/>
            <a:ext cx="5435600" cy="40894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cap="flat" cmpd="sng" w="9525">
            <a:solidFill>
              <a:srgbClr val="000000"/>
            </a:solidFill>
            <a:prstDash val="solid"/>
            <a:round/>
            <a:headEnd len="sm" w="sm" type="none"/>
            <a:tailEnd len="sm" w="sm" type="none"/>
          </a:ln>
        </p:spPr>
      </p:cxnSp>
      <p:cxnSp>
        <p:nvCxnSpPr>
          <p:cNvPr id="7" name="Shape 7"/>
          <p:cNvCxnSpPr/>
          <p:nvPr/>
        </p:nvCxnSpPr>
        <p:spPr>
          <a:xfrm>
            <a:off x="635000" y="1219200"/>
            <a:ext cx="11734800" cy="11"/>
          </a:xfrm>
          <a:prstGeom prst="straightConnector1">
            <a:avLst/>
          </a:prstGeom>
          <a:noFill/>
          <a:ln cap="flat" cmpd="sng" w="9525">
            <a:solidFill>
              <a:srgbClr val="000000"/>
            </a:solidFill>
            <a:prstDash val="solid"/>
            <a:round/>
            <a:headEnd len="sm" w="sm" type="none"/>
            <a:tailEnd len="sm" w="sm" type="none"/>
          </a:ln>
        </p:spPr>
      </p:cxnSp>
      <p:sp>
        <p:nvSpPr>
          <p:cNvPr id="8" name="Shape 8"/>
          <p:cNvSpPr txBox="1"/>
          <p:nvPr>
            <p:ph type="title"/>
          </p:nvPr>
        </p:nvSpPr>
        <p:spPr>
          <a:xfrm>
            <a:off x="635000" y="1473200"/>
            <a:ext cx="11734800" cy="711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lstStyle>
            <a:lvl1pPr indent="-88900" lvl="0" marL="0" marR="0" rtl="0" algn="l">
              <a:lnSpc>
                <a:spcPct val="92592"/>
              </a:lnSpc>
              <a:spcBef>
                <a:spcPts val="0"/>
              </a:spcBef>
              <a:spcAft>
                <a:spcPts val="0"/>
              </a:spcAft>
              <a:buSzPts val="1400"/>
              <a:buChar char="●"/>
              <a:defRPr/>
            </a:lvl1pPr>
            <a:lvl2pPr indent="139700" lvl="1" marL="0" marR="0" rtl="0" algn="l">
              <a:lnSpc>
                <a:spcPct val="92592"/>
              </a:lnSpc>
              <a:spcBef>
                <a:spcPts val="0"/>
              </a:spcBef>
              <a:spcAft>
                <a:spcPts val="0"/>
              </a:spcAft>
              <a:buSzPts val="1400"/>
              <a:buChar char="○"/>
              <a:defRPr/>
            </a:lvl2pPr>
            <a:lvl3pPr indent="368300" lvl="2" marL="0" marR="0" rtl="0" algn="l">
              <a:lnSpc>
                <a:spcPct val="92592"/>
              </a:lnSpc>
              <a:spcBef>
                <a:spcPts val="0"/>
              </a:spcBef>
              <a:spcAft>
                <a:spcPts val="0"/>
              </a:spcAft>
              <a:buSzPts val="1400"/>
              <a:buChar char="■"/>
              <a:defRPr/>
            </a:lvl3pPr>
            <a:lvl4pPr indent="596900" lvl="3" marL="0" marR="0" rtl="0" algn="l">
              <a:lnSpc>
                <a:spcPct val="92592"/>
              </a:lnSpc>
              <a:spcBef>
                <a:spcPts val="0"/>
              </a:spcBef>
              <a:spcAft>
                <a:spcPts val="0"/>
              </a:spcAft>
              <a:buSzPts val="1400"/>
              <a:buChar char="●"/>
              <a:defRPr/>
            </a:lvl4pPr>
            <a:lvl5pPr indent="825500" lvl="4" marL="0" marR="0" rtl="0" algn="l">
              <a:lnSpc>
                <a:spcPct val="92592"/>
              </a:lnSpc>
              <a:spcBef>
                <a:spcPts val="0"/>
              </a:spcBef>
              <a:spcAft>
                <a:spcPts val="0"/>
              </a:spcAft>
              <a:buSzPts val="1400"/>
              <a:buChar char="○"/>
              <a:defRPr/>
            </a:lvl5pPr>
            <a:lvl6pPr indent="1054100" lvl="5" marL="0" marR="0" rtl="0" algn="l">
              <a:lnSpc>
                <a:spcPct val="92592"/>
              </a:lnSpc>
              <a:spcBef>
                <a:spcPts val="0"/>
              </a:spcBef>
              <a:spcAft>
                <a:spcPts val="0"/>
              </a:spcAft>
              <a:buSzPts val="1400"/>
              <a:buChar char="■"/>
              <a:defRPr/>
            </a:lvl6pPr>
            <a:lvl7pPr indent="1282700" lvl="6" marL="0" marR="0" rtl="0" algn="l">
              <a:lnSpc>
                <a:spcPct val="92592"/>
              </a:lnSpc>
              <a:spcBef>
                <a:spcPts val="0"/>
              </a:spcBef>
              <a:spcAft>
                <a:spcPts val="0"/>
              </a:spcAft>
              <a:buSzPts val="1400"/>
              <a:buChar char="●"/>
              <a:defRPr/>
            </a:lvl7pPr>
            <a:lvl8pPr indent="1511300" lvl="7" marL="0" marR="0" rtl="0" algn="l">
              <a:lnSpc>
                <a:spcPct val="92592"/>
              </a:lnSpc>
              <a:spcBef>
                <a:spcPts val="0"/>
              </a:spcBef>
              <a:spcAft>
                <a:spcPts val="0"/>
              </a:spcAft>
              <a:buSzPts val="1400"/>
              <a:buChar char="○"/>
              <a:defRPr/>
            </a:lvl8pPr>
            <a:lvl9pPr indent="1739900" lvl="8" marL="0" marR="0" rtl="0" algn="l">
              <a:lnSpc>
                <a:spcPct val="92592"/>
              </a:lnSpc>
              <a:spcBef>
                <a:spcPts val="0"/>
              </a:spcBef>
              <a:spcAft>
                <a:spcPts val="0"/>
              </a:spcAft>
              <a:buSzPts val="1400"/>
              <a:buChar char="■"/>
              <a:defRPr/>
            </a:lvl9pPr>
          </a:lstStyle>
          <a:p/>
        </p:txBody>
      </p:sp>
      <p:sp>
        <p:nvSpPr>
          <p:cNvPr id="9" name="Shape 9"/>
          <p:cNvSpPr txBox="1"/>
          <p:nvPr>
            <p:ph idx="1" type="body"/>
          </p:nvPr>
        </p:nvSpPr>
        <p:spPr>
          <a:xfrm>
            <a:off x="632056" y="2413000"/>
            <a:ext cx="11734801" cy="3810000"/>
          </a:xfrm>
          <a:prstGeom prst="rect">
            <a:avLst/>
          </a:prstGeom>
          <a:noFill/>
          <a:ln>
            <a:noFill/>
          </a:ln>
        </p:spPr>
        <p:txBody>
          <a:bodyPr anchorCtr="0" anchor="t" bIns="91425" lIns="91425" spcFirstLastPara="1" rIns="91425" wrap="square" tIns="91425"/>
          <a:lstStyle>
            <a:lvl1pPr indent="-317500" lvl="0" marL="457200" marR="0" rtl="0" algn="l">
              <a:spcBef>
                <a:spcPts val="1000"/>
              </a:spcBef>
              <a:spcAft>
                <a:spcPts val="0"/>
              </a:spcAft>
              <a:buSzPts val="1400"/>
              <a:buChar char="●"/>
              <a:defRPr/>
            </a:lvl1pPr>
            <a:lvl2pPr indent="-317500" lvl="1" marL="914400" marR="0" rtl="0" algn="l">
              <a:spcBef>
                <a:spcPts val="1000"/>
              </a:spcBef>
              <a:spcAft>
                <a:spcPts val="0"/>
              </a:spcAft>
              <a:buSzPts val="1400"/>
              <a:buFont typeface="Merriweather Sans"/>
              <a:buChar char="‣"/>
              <a:defRPr/>
            </a:lvl2pPr>
            <a:lvl3pPr indent="-317500" lvl="2" marL="1371600" marR="0" rtl="0" algn="l">
              <a:spcBef>
                <a:spcPts val="1000"/>
              </a:spcBef>
              <a:spcAft>
                <a:spcPts val="0"/>
              </a:spcAft>
              <a:buSzPts val="1400"/>
              <a:buFont typeface="Merriweather Sans"/>
              <a:buChar char="‣"/>
              <a:defRPr/>
            </a:lvl3pPr>
            <a:lvl4pPr indent="-317500" lvl="3" marL="1828800" marR="0" rtl="0" algn="l">
              <a:spcBef>
                <a:spcPts val="1000"/>
              </a:spcBef>
              <a:spcAft>
                <a:spcPts val="0"/>
              </a:spcAft>
              <a:buSzPts val="1400"/>
              <a:buFont typeface="Merriweather Sans"/>
              <a:buChar char="‣"/>
              <a:defRPr/>
            </a:lvl4pPr>
            <a:lvl5pPr indent="-317500" lvl="4" marL="2286000" marR="0" rtl="0" algn="l">
              <a:spcBef>
                <a:spcPts val="1000"/>
              </a:spcBef>
              <a:spcAft>
                <a:spcPts val="0"/>
              </a:spcAft>
              <a:buSzPts val="1400"/>
              <a:buFont typeface="Merriweather Sans"/>
              <a:buChar char="‣"/>
              <a:defRPr/>
            </a:lvl5pPr>
            <a:lvl6pPr indent="-317500" lvl="5" marL="2743200" marR="0" rtl="0" algn="l">
              <a:spcBef>
                <a:spcPts val="1000"/>
              </a:spcBef>
              <a:spcAft>
                <a:spcPts val="0"/>
              </a:spcAft>
              <a:buSzPts val="1400"/>
              <a:buFont typeface="Arial"/>
              <a:buChar char="•"/>
              <a:defRPr/>
            </a:lvl6pPr>
            <a:lvl7pPr indent="-317500" lvl="6" marL="3200400" marR="0" rtl="0" algn="l">
              <a:spcBef>
                <a:spcPts val="1000"/>
              </a:spcBef>
              <a:spcAft>
                <a:spcPts val="0"/>
              </a:spcAft>
              <a:buSzPts val="1400"/>
              <a:buFont typeface="Arial"/>
              <a:buChar char="•"/>
              <a:defRPr/>
            </a:lvl7pPr>
            <a:lvl8pPr indent="-317500" lvl="7" marL="3657600" marR="0" rtl="0" algn="l">
              <a:spcBef>
                <a:spcPts val="1000"/>
              </a:spcBef>
              <a:spcAft>
                <a:spcPts val="0"/>
              </a:spcAft>
              <a:buSzPts val="1400"/>
              <a:buFont typeface="Arial"/>
              <a:buChar char="•"/>
              <a:defRPr/>
            </a:lvl8pPr>
            <a:lvl9pPr indent="-317500" lvl="8" marL="4114800" marR="0" rtl="0" algn="l">
              <a:spcBef>
                <a:spcPts val="1000"/>
              </a:spcBef>
              <a:spcAft>
                <a:spcPts val="0"/>
              </a:spcAft>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hyperlink" Target="https://www.kaggle.com/c/titanic/data"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xkcd.com/simplewrit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p:nvPr/>
        </p:nvSpPr>
        <p:spPr>
          <a:xfrm>
            <a:off x="635000" y="5778500"/>
            <a:ext cx="11734800" cy="863700"/>
          </a:xfrm>
          <a:prstGeom prst="rect">
            <a:avLst/>
          </a:prstGeom>
          <a:noFill/>
          <a:ln>
            <a:noFill/>
          </a:ln>
        </p:spPr>
        <p:txBody>
          <a:bodyPr anchorCtr="0" anchor="t" bIns="0" lIns="0" spcFirstLastPara="1" rIns="0" wrap="square" tIns="0">
            <a:noAutofit/>
          </a:bodyPr>
          <a:lstStyle/>
          <a:p>
            <a:pPr indent="0" lvl="0" marL="0" marR="0" rtl="0" algn="l">
              <a:lnSpc>
                <a:spcPct val="121428"/>
              </a:lnSpc>
              <a:spcBef>
                <a:spcPts val="0"/>
              </a:spcBef>
              <a:spcAft>
                <a:spcPts val="0"/>
              </a:spcAft>
              <a:buNone/>
            </a:pPr>
            <a:r>
              <a:rPr i="1" lang="en-US" sz="2800">
                <a:solidFill>
                  <a:srgbClr val="E52123"/>
                </a:solidFill>
                <a:latin typeface="Georgia"/>
                <a:ea typeface="Georgia"/>
                <a:cs typeface="Georgia"/>
                <a:sym typeface="Georgia"/>
              </a:rPr>
              <a:t>Jonathan Landesman</a:t>
            </a:r>
            <a:endParaRPr i="1">
              <a:latin typeface="Georgia"/>
              <a:ea typeface="Georgia"/>
              <a:cs typeface="Georgia"/>
              <a:sym typeface="Georgia"/>
            </a:endParaRPr>
          </a:p>
        </p:txBody>
      </p:sp>
      <p:sp>
        <p:nvSpPr>
          <p:cNvPr id="212" name="Shape 212"/>
          <p:cNvSpPr/>
          <p:nvPr/>
        </p:nvSpPr>
        <p:spPr>
          <a:xfrm>
            <a:off x="635000" y="1574800"/>
            <a:ext cx="11734800" cy="37212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lang="en-US" sz="9600">
                <a:solidFill>
                  <a:srgbClr val="FFFFFF"/>
                </a:solidFill>
                <a:latin typeface="Oswald"/>
                <a:ea typeface="Oswald"/>
                <a:cs typeface="Oswald"/>
                <a:sym typeface="Oswald"/>
              </a:rPr>
              <a:t>EXPERIMENTAL DESIGN AND PANDAS</a:t>
            </a:r>
            <a:endParaRPr sz="9600">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SzPts val="1100"/>
              <a:buFont typeface="Arial"/>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Goals are similar to the SMART Goals Framework.</a:t>
            </a:r>
            <a:endParaRPr sz="2800">
              <a:solidFill>
                <a:schemeClr val="dk1"/>
              </a:solidFill>
              <a:latin typeface="Georgia"/>
              <a:ea typeface="Georgia"/>
              <a:cs typeface="Georgia"/>
              <a:sym typeface="Georgia"/>
            </a:endParaRPr>
          </a:p>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S:  specific</a:t>
            </a:r>
            <a:endParaRPr sz="2800">
              <a:solidFill>
                <a:schemeClr val="dk1"/>
              </a:solidFill>
              <a:latin typeface="Georgia"/>
              <a:ea typeface="Georgia"/>
              <a:cs typeface="Georgia"/>
              <a:sym typeface="Georgia"/>
            </a:endParaRPr>
          </a:p>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M:  measurable</a:t>
            </a:r>
            <a:endParaRPr sz="2800">
              <a:solidFill>
                <a:schemeClr val="dk1"/>
              </a:solidFill>
              <a:latin typeface="Georgia"/>
              <a:ea typeface="Georgia"/>
              <a:cs typeface="Georgia"/>
              <a:sym typeface="Georgia"/>
            </a:endParaRPr>
          </a:p>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A:  attainable</a:t>
            </a:r>
            <a:endParaRPr sz="2800">
              <a:solidFill>
                <a:schemeClr val="dk1"/>
              </a:solidFill>
              <a:latin typeface="Georgia"/>
              <a:ea typeface="Georgia"/>
              <a:cs typeface="Georgia"/>
              <a:sym typeface="Georgia"/>
            </a:endParaRPr>
          </a:p>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R:  reproducible</a:t>
            </a:r>
            <a:endParaRPr sz="2800">
              <a:solidFill>
                <a:schemeClr val="dk1"/>
              </a:solidFill>
              <a:latin typeface="Georgia"/>
              <a:ea typeface="Georgia"/>
              <a:cs typeface="Georgia"/>
              <a:sym typeface="Georgia"/>
            </a:endParaRPr>
          </a:p>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T:  time-bound</a:t>
            </a:r>
            <a:endParaRPr sz="2800">
              <a:solidFill>
                <a:schemeClr val="dk1"/>
              </a:solidFill>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p:txBody>
      </p:sp>
      <p:sp>
        <p:nvSpPr>
          <p:cNvPr id="268" name="Shape 268"/>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WHAT IS A GOOD QUESTION?</a:t>
            </a:r>
            <a:endParaRPr>
              <a:latin typeface="Oswald"/>
              <a:ea typeface="Oswald"/>
              <a:cs typeface="Oswald"/>
              <a:sym typeface="Oswald"/>
            </a:endParaRPr>
          </a:p>
        </p:txBody>
      </p:sp>
      <p:pic>
        <p:nvPicPr>
          <p:cNvPr id="269" name="Shape 269"/>
          <p:cNvPicPr preferRelativeResize="0"/>
          <p:nvPr/>
        </p:nvPicPr>
        <p:blipFill>
          <a:blip r:embed="rId3">
            <a:alphaModFix/>
          </a:blip>
          <a:stretch>
            <a:fillRect/>
          </a:stretch>
        </p:blipFill>
        <p:spPr>
          <a:xfrm>
            <a:off x="3962975" y="2239240"/>
            <a:ext cx="7721699" cy="46159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p:nvPr/>
        </p:nvSpPr>
        <p:spPr>
          <a:xfrm>
            <a:off x="635000" y="812800"/>
            <a:ext cx="107505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Specific: Data and Variables are Clearly Defined</a:t>
            </a:r>
            <a:endParaRPr>
              <a:latin typeface="Oswald"/>
              <a:ea typeface="Oswald"/>
              <a:cs typeface="Oswald"/>
              <a:sym typeface="Oswald"/>
            </a:endParaRPr>
          </a:p>
        </p:txBody>
      </p:sp>
      <p:pic>
        <p:nvPicPr>
          <p:cNvPr id="275" name="Shape 275"/>
          <p:cNvPicPr preferRelativeResize="0"/>
          <p:nvPr/>
        </p:nvPicPr>
        <p:blipFill>
          <a:blip r:embed="rId3">
            <a:alphaModFix/>
          </a:blip>
          <a:stretch>
            <a:fillRect/>
          </a:stretch>
        </p:blipFill>
        <p:spPr>
          <a:xfrm>
            <a:off x="3046913" y="1914700"/>
            <a:ext cx="6910975" cy="4351350"/>
          </a:xfrm>
          <a:prstGeom prst="rect">
            <a:avLst/>
          </a:prstGeom>
          <a:noFill/>
          <a:ln>
            <a:noFill/>
          </a:ln>
        </p:spPr>
      </p:pic>
      <p:sp>
        <p:nvSpPr>
          <p:cNvPr id="276" name="Shape 276"/>
          <p:cNvSpPr/>
          <p:nvPr/>
        </p:nvSpPr>
        <p:spPr>
          <a:xfrm>
            <a:off x="774650" y="6751525"/>
            <a:ext cx="107889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i="1" lang="en-US" sz="1800">
                <a:latin typeface="Georgia"/>
                <a:ea typeface="Georgia"/>
                <a:cs typeface="Georgia"/>
                <a:sym typeface="Georgia"/>
              </a:rPr>
              <a:t>xkcd.com</a:t>
            </a:r>
            <a:endParaRPr i="1" sz="1800">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p:nvPr/>
        </p:nvSpPr>
        <p:spPr>
          <a:xfrm>
            <a:off x="635000" y="736600"/>
            <a:ext cx="107505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Measurable</a:t>
            </a:r>
            <a:r>
              <a:rPr b="1" lang="en-US" sz="3200">
                <a:latin typeface="Oswald"/>
                <a:ea typeface="Oswald"/>
                <a:cs typeface="Oswald"/>
                <a:sym typeface="Oswald"/>
              </a:rPr>
              <a:t>: Data Exist and Assumptions are Clearly Defined</a:t>
            </a:r>
            <a:endParaRPr>
              <a:latin typeface="Oswald"/>
              <a:ea typeface="Oswald"/>
              <a:cs typeface="Oswald"/>
              <a:sym typeface="Oswald"/>
            </a:endParaRPr>
          </a:p>
        </p:txBody>
      </p:sp>
      <p:pic>
        <p:nvPicPr>
          <p:cNvPr id="282" name="Shape 282"/>
          <p:cNvPicPr preferRelativeResize="0"/>
          <p:nvPr/>
        </p:nvPicPr>
        <p:blipFill>
          <a:blip r:embed="rId3">
            <a:alphaModFix/>
          </a:blip>
          <a:stretch>
            <a:fillRect/>
          </a:stretch>
        </p:blipFill>
        <p:spPr>
          <a:xfrm>
            <a:off x="1227263" y="2200450"/>
            <a:ext cx="10550274" cy="4391200"/>
          </a:xfrm>
          <a:prstGeom prst="rect">
            <a:avLst/>
          </a:prstGeom>
          <a:noFill/>
          <a:ln>
            <a:noFill/>
          </a:ln>
        </p:spPr>
      </p:pic>
      <p:sp>
        <p:nvSpPr>
          <p:cNvPr id="283" name="Shape 283"/>
          <p:cNvSpPr/>
          <p:nvPr/>
        </p:nvSpPr>
        <p:spPr>
          <a:xfrm>
            <a:off x="774650" y="6751525"/>
            <a:ext cx="107889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i="1" lang="en-US" sz="1800">
                <a:latin typeface="Georgia"/>
                <a:ea typeface="Georgia"/>
                <a:cs typeface="Georgia"/>
                <a:sym typeface="Georgia"/>
              </a:rPr>
              <a:t>xkcd.com</a:t>
            </a:r>
            <a:endParaRPr i="1" sz="1800">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p:nvPr/>
        </p:nvSpPr>
        <p:spPr>
          <a:xfrm>
            <a:off x="635000" y="736600"/>
            <a:ext cx="107889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Attainable: Question is Feasible from Your Dataset</a:t>
            </a:r>
            <a:endParaRPr>
              <a:latin typeface="Oswald"/>
              <a:ea typeface="Oswald"/>
              <a:cs typeface="Oswald"/>
              <a:sym typeface="Oswald"/>
            </a:endParaRPr>
          </a:p>
        </p:txBody>
      </p:sp>
      <p:sp>
        <p:nvSpPr>
          <p:cNvPr id="289" name="Shape 289"/>
          <p:cNvSpPr txBox="1"/>
          <p:nvPr/>
        </p:nvSpPr>
        <p:spPr>
          <a:xfrm>
            <a:off x="1746725" y="2167475"/>
            <a:ext cx="9779100" cy="752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US" sz="3600">
                <a:solidFill>
                  <a:srgbClr val="FF0000"/>
                </a:solidFill>
                <a:latin typeface="Georgia"/>
                <a:ea typeface="Georgia"/>
                <a:cs typeface="Georgia"/>
                <a:sym typeface="Georgia"/>
              </a:rPr>
              <a:t>F</a:t>
            </a:r>
            <a:r>
              <a:rPr b="1" lang="en-US" sz="2800">
                <a:latin typeface="Georgia"/>
                <a:ea typeface="Georgia"/>
                <a:cs typeface="Georgia"/>
                <a:sym typeface="Georgia"/>
              </a:rPr>
              <a:t>undamentally</a:t>
            </a:r>
            <a:r>
              <a:rPr b="1" lang="en-US" sz="2800">
                <a:solidFill>
                  <a:srgbClr val="980000"/>
                </a:solidFill>
                <a:latin typeface="Georgia"/>
                <a:ea typeface="Georgia"/>
                <a:cs typeface="Georgia"/>
                <a:sym typeface="Georgia"/>
              </a:rPr>
              <a:t> </a:t>
            </a:r>
            <a:r>
              <a:rPr b="1" lang="en-US" sz="3600">
                <a:solidFill>
                  <a:srgbClr val="FF0000"/>
                </a:solidFill>
                <a:latin typeface="Georgia"/>
                <a:ea typeface="Georgia"/>
                <a:cs typeface="Georgia"/>
                <a:sym typeface="Georgia"/>
              </a:rPr>
              <a:t>U</a:t>
            </a:r>
            <a:r>
              <a:rPr b="1" lang="en-US" sz="2800">
                <a:latin typeface="Georgia"/>
                <a:ea typeface="Georgia"/>
                <a:cs typeface="Georgia"/>
                <a:sym typeface="Georgia"/>
              </a:rPr>
              <a:t>nknowable</a:t>
            </a:r>
            <a:r>
              <a:rPr b="1" lang="en-US" sz="2800">
                <a:solidFill>
                  <a:srgbClr val="980000"/>
                </a:solidFill>
                <a:latin typeface="Georgia"/>
                <a:ea typeface="Georgia"/>
                <a:cs typeface="Georgia"/>
                <a:sym typeface="Georgia"/>
              </a:rPr>
              <a:t> </a:t>
            </a:r>
            <a:r>
              <a:rPr b="1" lang="en-US" sz="3600">
                <a:solidFill>
                  <a:srgbClr val="FF0000"/>
                </a:solidFill>
                <a:latin typeface="Georgia"/>
                <a:ea typeface="Georgia"/>
                <a:cs typeface="Georgia"/>
                <a:sym typeface="Georgia"/>
              </a:rPr>
              <a:t>Q</a:t>
            </a:r>
            <a:r>
              <a:rPr b="1" lang="en-US" sz="2800">
                <a:latin typeface="Georgia"/>
                <a:ea typeface="Georgia"/>
                <a:cs typeface="Georgia"/>
                <a:sym typeface="Georgia"/>
              </a:rPr>
              <a:t>uestions</a:t>
            </a:r>
            <a:endParaRPr b="1" sz="2800">
              <a:latin typeface="Georgia"/>
              <a:ea typeface="Georgia"/>
              <a:cs typeface="Georgia"/>
              <a:sym typeface="Georgia"/>
            </a:endParaRPr>
          </a:p>
        </p:txBody>
      </p:sp>
      <p:sp>
        <p:nvSpPr>
          <p:cNvPr id="290" name="Shape 290"/>
          <p:cNvSpPr txBox="1"/>
          <p:nvPr/>
        </p:nvSpPr>
        <p:spPr>
          <a:xfrm>
            <a:off x="1549100" y="3722950"/>
            <a:ext cx="9906600" cy="1198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3000"/>
              <a:t>Example: When the Fed raises interest rates - does it cause recession? </a:t>
            </a:r>
            <a:endParaRPr sz="3000"/>
          </a:p>
          <a:p>
            <a:pPr indent="0" lvl="0" marL="0" rtl="0">
              <a:spcBef>
                <a:spcPts val="0"/>
              </a:spcBef>
              <a:spcAft>
                <a:spcPts val="0"/>
              </a:spcAft>
              <a:buNone/>
            </a:pPr>
            <a:r>
              <a:t/>
            </a:r>
            <a:endParaRPr sz="3000"/>
          </a:p>
          <a:p>
            <a:pPr indent="0" lvl="0" marL="457200">
              <a:spcBef>
                <a:spcPts val="0"/>
              </a:spcBef>
              <a:spcAft>
                <a:spcPts val="0"/>
              </a:spcAft>
              <a:buNone/>
            </a:pPr>
            <a:r>
              <a:rPr lang="en-US" sz="3000"/>
              <a:t>Maybe, but maybe the Fed a recession will happen anyway and the Fed is actually preventing an even greater recession! </a:t>
            </a:r>
            <a:endParaRPr sz="3000"/>
          </a:p>
          <a:p>
            <a:pPr indent="0" lvl="0" marL="0">
              <a:spcBef>
                <a:spcPts val="0"/>
              </a:spcBef>
              <a:spcAft>
                <a:spcPts val="0"/>
              </a:spcAft>
              <a:buNone/>
            </a:pPr>
            <a:r>
              <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p:nvPr/>
        </p:nvSpPr>
        <p:spPr>
          <a:xfrm>
            <a:off x="635000" y="736600"/>
            <a:ext cx="107889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Reproducible - Someone else can Replicate Your Study</a:t>
            </a:r>
            <a:endParaRPr>
              <a:latin typeface="Oswald"/>
              <a:ea typeface="Oswald"/>
              <a:cs typeface="Oswald"/>
              <a:sym typeface="Oswald"/>
            </a:endParaRPr>
          </a:p>
        </p:txBody>
      </p:sp>
      <p:pic>
        <p:nvPicPr>
          <p:cNvPr id="296" name="Shape 296"/>
          <p:cNvPicPr preferRelativeResize="0"/>
          <p:nvPr/>
        </p:nvPicPr>
        <p:blipFill>
          <a:blip r:embed="rId3">
            <a:alphaModFix/>
          </a:blip>
          <a:stretch>
            <a:fillRect/>
          </a:stretch>
        </p:blipFill>
        <p:spPr>
          <a:xfrm>
            <a:off x="2203788" y="2218450"/>
            <a:ext cx="8597225" cy="3653825"/>
          </a:xfrm>
          <a:prstGeom prst="rect">
            <a:avLst/>
          </a:prstGeom>
          <a:noFill/>
          <a:ln>
            <a:noFill/>
          </a:ln>
        </p:spPr>
      </p:pic>
      <p:sp>
        <p:nvSpPr>
          <p:cNvPr id="297" name="Shape 297"/>
          <p:cNvSpPr/>
          <p:nvPr/>
        </p:nvSpPr>
        <p:spPr>
          <a:xfrm>
            <a:off x="774650" y="6751525"/>
            <a:ext cx="107889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i="1" lang="en-US" sz="1800">
                <a:latin typeface="Georgia"/>
                <a:ea typeface="Georgia"/>
                <a:cs typeface="Georgia"/>
                <a:sym typeface="Georgia"/>
              </a:rPr>
              <a:t>xkcd.com</a:t>
            </a:r>
            <a:endParaRPr i="1" sz="1800">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p:nvPr/>
        </p:nvSpPr>
        <p:spPr>
          <a:xfrm>
            <a:off x="635000" y="736600"/>
            <a:ext cx="107889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Time Bound</a:t>
            </a:r>
            <a:endParaRPr>
              <a:latin typeface="Oswald"/>
              <a:ea typeface="Oswald"/>
              <a:cs typeface="Oswald"/>
              <a:sym typeface="Oswald"/>
            </a:endParaRPr>
          </a:p>
        </p:txBody>
      </p:sp>
      <p:pic>
        <p:nvPicPr>
          <p:cNvPr id="303" name="Shape 303"/>
          <p:cNvPicPr preferRelativeResize="0"/>
          <p:nvPr/>
        </p:nvPicPr>
        <p:blipFill>
          <a:blip r:embed="rId3">
            <a:alphaModFix/>
          </a:blip>
          <a:stretch>
            <a:fillRect/>
          </a:stretch>
        </p:blipFill>
        <p:spPr>
          <a:xfrm>
            <a:off x="3807425" y="1690450"/>
            <a:ext cx="4444050" cy="4888450"/>
          </a:xfrm>
          <a:prstGeom prst="rect">
            <a:avLst/>
          </a:prstGeom>
          <a:noFill/>
          <a:ln>
            <a:noFill/>
          </a:ln>
        </p:spPr>
      </p:pic>
      <p:sp>
        <p:nvSpPr>
          <p:cNvPr id="304" name="Shape 304"/>
          <p:cNvSpPr/>
          <p:nvPr/>
        </p:nvSpPr>
        <p:spPr>
          <a:xfrm>
            <a:off x="774650" y="6751525"/>
            <a:ext cx="107889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i="1" lang="en-US" sz="1800">
                <a:latin typeface="Georgia"/>
                <a:ea typeface="Georgia"/>
                <a:cs typeface="Georgia"/>
                <a:sym typeface="Georgia"/>
              </a:rPr>
              <a:t>xkcd.com</a:t>
            </a:r>
            <a:endParaRPr i="1" sz="1800">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WHAT IS A GOOD QUESTION?</a:t>
            </a:r>
            <a:endParaRPr>
              <a:latin typeface="Oswald"/>
              <a:ea typeface="Oswald"/>
              <a:cs typeface="Oswald"/>
              <a:sym typeface="Oswald"/>
            </a:endParaRPr>
          </a:p>
        </p:txBody>
      </p:sp>
      <p:pic>
        <p:nvPicPr>
          <p:cNvPr id="310" name="Shape 310"/>
          <p:cNvPicPr preferRelativeResize="0"/>
          <p:nvPr/>
        </p:nvPicPr>
        <p:blipFill>
          <a:blip r:embed="rId3">
            <a:alphaModFix/>
          </a:blip>
          <a:stretch>
            <a:fillRect/>
          </a:stretch>
        </p:blipFill>
        <p:spPr>
          <a:xfrm>
            <a:off x="1929727" y="1464400"/>
            <a:ext cx="9145349" cy="5466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DEMO	</a:t>
            </a:r>
            <a:endParaRPr>
              <a:latin typeface="Oswald"/>
              <a:ea typeface="Oswald"/>
              <a:cs typeface="Oswald"/>
              <a:sym typeface="Oswald"/>
            </a:endParaRPr>
          </a:p>
        </p:txBody>
      </p:sp>
      <p:sp>
        <p:nvSpPr>
          <p:cNvPr id="316" name="Shape 316"/>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DIAGRAMMING AN AIM</a:t>
            </a:r>
            <a:endParaRPr sz="9600">
              <a:latin typeface="Oswald"/>
              <a:ea typeface="Oswald"/>
              <a:cs typeface="Oswald"/>
              <a:sym typeface="Oswa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Shape 321"/>
          <p:cNvSpPr txBox="1"/>
          <p:nvPr>
            <p:ph idx="1" type="body"/>
          </p:nvPr>
        </p:nvSpPr>
        <p:spPr>
          <a:xfrm>
            <a:off x="635006" y="1301275"/>
            <a:ext cx="11734800" cy="3810000"/>
          </a:xfrm>
          <a:prstGeom prst="rect">
            <a:avLst/>
          </a:prstGeom>
          <a:noFill/>
          <a:ln>
            <a:noFill/>
          </a:ln>
        </p:spPr>
        <p:txBody>
          <a:bodyPr anchorCtr="0" anchor="t" bIns="0" lIns="0" spcFirstLastPara="1" rIns="0" wrap="square" tIns="0">
            <a:noAutofit/>
          </a:bodyPr>
          <a:lstStyle/>
          <a:p>
            <a:pPr indent="0" lvl="0" marL="0" rtl="0">
              <a:lnSpc>
                <a:spcPct val="100000"/>
              </a:lnSpc>
              <a:spcBef>
                <a:spcPts val="0"/>
              </a:spcBef>
              <a:spcAft>
                <a:spcPts val="0"/>
              </a:spcAft>
              <a:buNone/>
            </a:pPr>
            <a:r>
              <a:rPr lang="en-US" sz="2800">
                <a:latin typeface="Georgia"/>
                <a:ea typeface="Georgia"/>
                <a:cs typeface="Georgia"/>
                <a:sym typeface="Georgia"/>
              </a:rPr>
              <a:t>Determine the association of foods in the home with child dietary intake. </a:t>
            </a:r>
            <a:br>
              <a:rPr lang="en-US" sz="2800">
                <a:latin typeface="Georgia"/>
                <a:ea typeface="Georgia"/>
                <a:cs typeface="Georgia"/>
                <a:sym typeface="Georgia"/>
              </a:rPr>
            </a:br>
            <a:endParaRPr sz="2800">
              <a:latin typeface="Georgia"/>
              <a:ea typeface="Georgia"/>
              <a:cs typeface="Georgia"/>
              <a:sym typeface="Georgia"/>
            </a:endParaRPr>
          </a:p>
          <a:p>
            <a:pPr indent="0" lvl="0" marL="0" rtl="0">
              <a:lnSpc>
                <a:spcPct val="160000"/>
              </a:lnSpc>
              <a:spcBef>
                <a:spcPts val="0"/>
              </a:spcBef>
              <a:spcAft>
                <a:spcPts val="0"/>
              </a:spcAft>
              <a:buNone/>
            </a:pPr>
            <a:r>
              <a:rPr lang="en-US" sz="2800">
                <a:latin typeface="Georgia"/>
                <a:ea typeface="Georgia"/>
                <a:cs typeface="Georgia"/>
                <a:sym typeface="Georgia"/>
              </a:rPr>
              <a:t>Using a questionnaire, from the cross-sectional NHANES 2007-2010 we will determine the factors associated with food available in the homes of American children and adolescents. </a:t>
            </a:r>
            <a:endParaRPr sz="2800">
              <a:latin typeface="Georgia"/>
              <a:ea typeface="Georgia"/>
              <a:cs typeface="Georgia"/>
              <a:sym typeface="Georgia"/>
            </a:endParaRPr>
          </a:p>
          <a:p>
            <a:pPr indent="0" lvl="0" marL="0" rtl="0">
              <a:lnSpc>
                <a:spcPct val="160000"/>
              </a:lnSpc>
              <a:spcBef>
                <a:spcPts val="1200"/>
              </a:spcBef>
              <a:spcAft>
                <a:spcPts val="1200"/>
              </a:spcAft>
              <a:buNone/>
            </a:pPr>
            <a:r>
              <a:rPr lang="en-US" sz="2800">
                <a:latin typeface="Georgia"/>
                <a:ea typeface="Georgia"/>
                <a:cs typeface="Georgia"/>
                <a:sym typeface="Georgia"/>
              </a:rPr>
              <a:t>We will test if reported availability of fruits, dark green vegetables, low fat milk or sugar sweetened beverages available in the home increases the likelihood that children and adolescents will meet their USDA recommended dietary intake for that food.</a:t>
            </a:r>
            <a:br>
              <a:rPr lang="en-US" sz="2800">
                <a:latin typeface="Georgia"/>
                <a:ea typeface="Georgia"/>
                <a:cs typeface="Georgia"/>
                <a:sym typeface="Georgia"/>
              </a:rPr>
            </a:br>
            <a:endParaRPr sz="2800">
              <a:latin typeface="Georgia"/>
              <a:ea typeface="Georgia"/>
              <a:cs typeface="Georgia"/>
              <a:sym typeface="Georgia"/>
            </a:endParaRPr>
          </a:p>
        </p:txBody>
      </p:sp>
      <p:sp>
        <p:nvSpPr>
          <p:cNvPr id="322" name="Shape 322"/>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EXAMPLE AIM</a:t>
            </a:r>
            <a:endParaRPr>
              <a:latin typeface="Oswald"/>
              <a:ea typeface="Oswald"/>
              <a:cs typeface="Oswald"/>
              <a:sym typeface="Oswa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Shape 327"/>
          <p:cNvSpPr txBox="1"/>
          <p:nvPr>
            <p:ph idx="1" type="body"/>
          </p:nvPr>
        </p:nvSpPr>
        <p:spPr>
          <a:xfrm>
            <a:off x="635003" y="1301275"/>
            <a:ext cx="5779200" cy="5774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rtl="0">
              <a:lnSpc>
                <a:spcPct val="160000"/>
              </a:lnSpc>
              <a:spcBef>
                <a:spcPts val="0"/>
              </a:spcBef>
              <a:spcAft>
                <a:spcPts val="0"/>
              </a:spcAft>
              <a:buSzPts val="2800"/>
              <a:buFont typeface="Georgia"/>
              <a:buChar char="‣"/>
            </a:pPr>
            <a:r>
              <a:rPr lang="en-US" sz="2800">
                <a:solidFill>
                  <a:srgbClr val="333333"/>
                </a:solidFill>
                <a:latin typeface="Georgia"/>
                <a:ea typeface="Georgia"/>
                <a:cs typeface="Georgia"/>
                <a:sym typeface="Georgia"/>
              </a:rPr>
              <a:t>Children will be </a:t>
            </a:r>
            <a:r>
              <a:rPr i="1" lang="en-US" sz="2800">
                <a:solidFill>
                  <a:srgbClr val="333333"/>
                </a:solidFill>
                <a:latin typeface="Georgia"/>
                <a:ea typeface="Georgia"/>
                <a:cs typeface="Georgia"/>
                <a:sym typeface="Georgia"/>
              </a:rPr>
              <a:t>more likely</a:t>
            </a:r>
            <a:r>
              <a:rPr lang="en-US" sz="2800">
                <a:solidFill>
                  <a:srgbClr val="333333"/>
                </a:solidFill>
                <a:latin typeface="Georgia"/>
                <a:ea typeface="Georgia"/>
                <a:cs typeface="Georgia"/>
                <a:sym typeface="Georgia"/>
              </a:rPr>
              <a:t> to meet the USDA recommended intake level when food is always available in their home compared to </a:t>
            </a:r>
            <a:r>
              <a:rPr i="1" lang="en-US" sz="2800">
                <a:solidFill>
                  <a:srgbClr val="333333"/>
                </a:solidFill>
                <a:latin typeface="Georgia"/>
                <a:ea typeface="Georgia"/>
                <a:cs typeface="Georgia"/>
                <a:sym typeface="Georgia"/>
              </a:rPr>
              <a:t>rarely or never</a:t>
            </a:r>
            <a:r>
              <a:rPr lang="en-US" sz="2800">
                <a:solidFill>
                  <a:srgbClr val="333333"/>
                </a:solidFill>
                <a:latin typeface="Georgia"/>
                <a:ea typeface="Georgia"/>
                <a:cs typeface="Georgia"/>
                <a:sym typeface="Georgia"/>
              </a:rPr>
              <a:t>.</a:t>
            </a:r>
            <a:endParaRPr sz="2800">
              <a:latin typeface="Georgia"/>
              <a:ea typeface="Georgia"/>
              <a:cs typeface="Georgia"/>
              <a:sym typeface="Georgia"/>
            </a:endParaRPr>
          </a:p>
          <a:p>
            <a:pPr indent="0" lvl="0" marL="0" marR="0" rtl="0" algn="l">
              <a:spcBef>
                <a:spcPts val="1200"/>
              </a:spcBef>
              <a:spcAft>
                <a:spcPts val="0"/>
              </a:spcAft>
              <a:buNone/>
            </a:pPr>
            <a:r>
              <a:t/>
            </a:r>
            <a:endParaRPr sz="2800">
              <a:latin typeface="Georgia"/>
              <a:ea typeface="Georgia"/>
              <a:cs typeface="Georgia"/>
              <a:sym typeface="Georgia"/>
            </a:endParaRPr>
          </a:p>
        </p:txBody>
      </p:sp>
      <p:sp>
        <p:nvSpPr>
          <p:cNvPr id="328" name="Shape 328"/>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HYPOTHESIS</a:t>
            </a:r>
            <a:endParaRPr>
              <a:latin typeface="Oswald"/>
              <a:ea typeface="Oswald"/>
              <a:cs typeface="Oswald"/>
              <a:sym typeface="Oswald"/>
            </a:endParaRPr>
          </a:p>
        </p:txBody>
      </p:sp>
      <p:pic>
        <p:nvPicPr>
          <p:cNvPr id="329" name="Shape 329"/>
          <p:cNvPicPr preferRelativeResize="0"/>
          <p:nvPr/>
        </p:nvPicPr>
        <p:blipFill>
          <a:blip r:embed="rId3">
            <a:alphaModFix/>
          </a:blip>
          <a:stretch>
            <a:fillRect/>
          </a:stretch>
        </p:blipFill>
        <p:spPr>
          <a:xfrm>
            <a:off x="6469701" y="1696100"/>
            <a:ext cx="5707174" cy="3910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p:nvPr/>
        </p:nvSpPr>
        <p:spPr>
          <a:xfrm>
            <a:off x="635000" y="736600"/>
            <a:ext cx="99384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EXPERIMENTAL DESIGN AND PANDAS</a:t>
            </a:r>
            <a:endParaRPr>
              <a:latin typeface="Oswald"/>
              <a:ea typeface="Oswald"/>
              <a:cs typeface="Oswald"/>
              <a:sym typeface="Oswald"/>
            </a:endParaRPr>
          </a:p>
        </p:txBody>
      </p:sp>
      <p:sp>
        <p:nvSpPr>
          <p:cNvPr id="218" name="Shape 218"/>
          <p:cNvSpPr txBox="1"/>
          <p:nvPr>
            <p:ph idx="1" type="body"/>
          </p:nvPr>
        </p:nvSpPr>
        <p:spPr>
          <a:xfrm>
            <a:off x="635006" y="1940250"/>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lnSpc>
                <a:spcPct val="100000"/>
              </a:lnSpc>
              <a:spcBef>
                <a:spcPts val="0"/>
              </a:spcBef>
              <a:spcAft>
                <a:spcPts val="0"/>
              </a:spcAft>
              <a:buSzPts val="2800"/>
              <a:buFont typeface="Georgia"/>
              <a:buChar char="‣"/>
            </a:pPr>
            <a:r>
              <a:rPr lang="en-US" sz="2800">
                <a:latin typeface="Georgia"/>
                <a:ea typeface="Georgia"/>
                <a:cs typeface="Georgia"/>
                <a:sym typeface="Georgia"/>
              </a:rPr>
              <a:t>Using git to download course materials </a:t>
            </a:r>
            <a:endParaRPr sz="2800">
              <a:latin typeface="Georgia"/>
              <a:ea typeface="Georgia"/>
              <a:cs typeface="Georgia"/>
              <a:sym typeface="Georgia"/>
            </a:endParaRPr>
          </a:p>
          <a:p>
            <a:pPr indent="0" lvl="0" marL="0" marR="0" rtl="0" algn="l">
              <a:lnSpc>
                <a:spcPct val="100000"/>
              </a:lnSpc>
              <a:spcBef>
                <a:spcPts val="0"/>
              </a:spcBef>
              <a:spcAft>
                <a:spcPts val="0"/>
              </a:spcAft>
              <a:buNone/>
            </a:pPr>
            <a:r>
              <a:t/>
            </a:r>
            <a:endParaRPr sz="2800">
              <a:latin typeface="Georgia"/>
              <a:ea typeface="Georgia"/>
              <a:cs typeface="Georgia"/>
              <a:sym typeface="Georgia"/>
            </a:endParaRPr>
          </a:p>
          <a:p>
            <a:pPr indent="-256540" lvl="0" marL="203200" marR="0" rtl="0" algn="l">
              <a:lnSpc>
                <a:spcPct val="100000"/>
              </a:lnSpc>
              <a:spcBef>
                <a:spcPts val="0"/>
              </a:spcBef>
              <a:spcAft>
                <a:spcPts val="0"/>
              </a:spcAft>
              <a:buSzPts val="2800"/>
              <a:buFont typeface="Georgia"/>
              <a:buChar char="‣"/>
            </a:pPr>
            <a:r>
              <a:rPr lang="en-US" sz="2800">
                <a:latin typeface="Georgia"/>
                <a:ea typeface="Georgia"/>
                <a:cs typeface="Georgia"/>
                <a:sym typeface="Georgia"/>
              </a:rPr>
              <a:t>Frame a data problem appropriately</a:t>
            </a:r>
            <a:endParaRPr sz="2800">
              <a:latin typeface="Georgia"/>
              <a:ea typeface="Georgia"/>
              <a:cs typeface="Georgia"/>
              <a:sym typeface="Georgia"/>
            </a:endParaRPr>
          </a:p>
          <a:p>
            <a:pPr indent="0" lvl="0" marL="0" marR="0" rtl="0" algn="l">
              <a:lnSpc>
                <a:spcPct val="100000"/>
              </a:lnSpc>
              <a:spcBef>
                <a:spcPts val="0"/>
              </a:spcBef>
              <a:spcAft>
                <a:spcPts val="0"/>
              </a:spcAft>
              <a:buNone/>
            </a:pPr>
            <a:r>
              <a:t/>
            </a:r>
            <a:endParaRPr sz="2800">
              <a:latin typeface="Georgia"/>
              <a:ea typeface="Georgia"/>
              <a:cs typeface="Georgia"/>
              <a:sym typeface="Georgia"/>
            </a:endParaRPr>
          </a:p>
          <a:p>
            <a:pPr indent="-256540" lvl="0" marL="203200" marR="0" rtl="0" algn="l">
              <a:lnSpc>
                <a:spcPct val="100000"/>
              </a:lnSpc>
              <a:spcBef>
                <a:spcPts val="0"/>
              </a:spcBef>
              <a:spcAft>
                <a:spcPts val="0"/>
              </a:spcAft>
              <a:buSzPts val="2800"/>
              <a:buFont typeface="Georgia"/>
              <a:buChar char="‣"/>
            </a:pPr>
            <a:r>
              <a:rPr lang="en-US" sz="2800">
                <a:latin typeface="Georgia"/>
                <a:ea typeface="Georgia"/>
                <a:cs typeface="Georgia"/>
                <a:sym typeface="Georgia"/>
              </a:rPr>
              <a:t>Identify data set types</a:t>
            </a:r>
            <a:endParaRPr sz="2800">
              <a:latin typeface="Georgia"/>
              <a:ea typeface="Georgia"/>
              <a:cs typeface="Georgia"/>
              <a:sym typeface="Georgia"/>
            </a:endParaRPr>
          </a:p>
          <a:p>
            <a:pPr indent="0" lvl="0" marL="0" marR="0" rtl="0" algn="l">
              <a:lnSpc>
                <a:spcPct val="100000"/>
              </a:lnSpc>
              <a:spcBef>
                <a:spcPts val="0"/>
              </a:spcBef>
              <a:spcAft>
                <a:spcPts val="0"/>
              </a:spcAft>
              <a:buNone/>
            </a:pPr>
            <a:r>
              <a:t/>
            </a:r>
            <a:endParaRPr sz="2800">
              <a:latin typeface="Georgia"/>
              <a:ea typeface="Georgia"/>
              <a:cs typeface="Georgia"/>
              <a:sym typeface="Georgia"/>
            </a:endParaRPr>
          </a:p>
          <a:p>
            <a:pPr indent="-256540" lvl="0" marL="203200" marR="0" rtl="0" algn="l">
              <a:lnSpc>
                <a:spcPct val="100000"/>
              </a:lnSpc>
              <a:spcBef>
                <a:spcPts val="0"/>
              </a:spcBef>
              <a:spcAft>
                <a:spcPts val="0"/>
              </a:spcAft>
              <a:buSzPts val="2800"/>
              <a:buFont typeface="Georgia"/>
              <a:buChar char="‣"/>
            </a:pPr>
            <a:r>
              <a:rPr lang="en-US" sz="2800">
                <a:latin typeface="Georgia"/>
                <a:ea typeface="Georgia"/>
                <a:cs typeface="Georgia"/>
                <a:sym typeface="Georgia"/>
              </a:rPr>
              <a:t>Python fundamentals review: variable types, control flow, functions</a:t>
            </a:r>
            <a:endParaRPr sz="2800">
              <a:latin typeface="Georgia"/>
              <a:ea typeface="Georgia"/>
              <a:cs typeface="Georgia"/>
              <a:sym typeface="Georgia"/>
            </a:endParaRPr>
          </a:p>
          <a:p>
            <a:pPr indent="0" lvl="0" marL="0" marR="0" rtl="0" algn="l">
              <a:lnSpc>
                <a:spcPct val="100000"/>
              </a:lnSpc>
              <a:spcBef>
                <a:spcPts val="0"/>
              </a:spcBef>
              <a:spcAft>
                <a:spcPts val="0"/>
              </a:spcAft>
              <a:buNone/>
            </a:pPr>
            <a:r>
              <a:t/>
            </a:r>
            <a:endParaRPr sz="2800">
              <a:latin typeface="Georgia"/>
              <a:ea typeface="Georgia"/>
              <a:cs typeface="Georgia"/>
              <a:sym typeface="Georgia"/>
            </a:endParaRPr>
          </a:p>
          <a:p>
            <a:pPr indent="-256540" lvl="0" marL="203200" marR="0" rtl="0" algn="l">
              <a:lnSpc>
                <a:spcPct val="100000"/>
              </a:lnSpc>
              <a:spcBef>
                <a:spcPts val="0"/>
              </a:spcBef>
              <a:spcAft>
                <a:spcPts val="0"/>
              </a:spcAft>
              <a:buSzPts val="2800"/>
              <a:buFont typeface="Georgia"/>
              <a:buChar char="‣"/>
            </a:pPr>
            <a:r>
              <a:rPr lang="en-US" sz="2800">
                <a:latin typeface="Georgia"/>
                <a:ea typeface="Georgia"/>
                <a:cs typeface="Georgia"/>
                <a:sym typeface="Georgia"/>
              </a:rPr>
              <a:t>Exploratory data analysis using Numpy and Pandas</a:t>
            </a:r>
            <a:endParaRPr sz="2800">
              <a:latin typeface="Georgia"/>
              <a:ea typeface="Georgia"/>
              <a:cs typeface="Georgia"/>
              <a:sym typeface="Georgia"/>
            </a:endParaRPr>
          </a:p>
        </p:txBody>
      </p:sp>
      <p:sp>
        <p:nvSpPr>
          <p:cNvPr id="219" name="Shape 219"/>
          <p:cNvSpPr txBox="1"/>
          <p:nvPr>
            <p:ph type="title"/>
          </p:nvPr>
        </p:nvSpPr>
        <p:spPr>
          <a:xfrm>
            <a:off x="635000" y="1473200"/>
            <a:ext cx="11734800" cy="711300"/>
          </a:xfrm>
          <a:prstGeom prst="rect">
            <a:avLst/>
          </a:prstGeom>
          <a:noFill/>
          <a:ln>
            <a:noFill/>
          </a:ln>
        </p:spPr>
        <p:txBody>
          <a:bodyPr anchorCtr="0" anchor="t" bIns="0" lIns="0" spcFirstLastPara="1" rIns="0" wrap="square" tIns="0">
            <a:noAutofit/>
          </a:bodyPr>
          <a:lstStyle/>
          <a:p>
            <a:pPr indent="0" lvl="0" marL="0" marR="0" rtl="0" algn="l">
              <a:lnSpc>
                <a:spcPct val="92592"/>
              </a:lnSpc>
              <a:spcBef>
                <a:spcPts val="0"/>
              </a:spcBef>
              <a:spcAft>
                <a:spcPts val="0"/>
              </a:spcAft>
              <a:buNone/>
            </a:pPr>
            <a:r>
              <a:rPr b="1" lang="en-US" sz="5400">
                <a:latin typeface="Oswald"/>
                <a:ea typeface="Oswald"/>
                <a:cs typeface="Oswald"/>
                <a:sym typeface="Oswald"/>
              </a:rPr>
              <a:t>LEARNING OBJECTIVES</a:t>
            </a:r>
            <a:endParaRPr>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Shape 334"/>
          <p:cNvSpPr txBox="1"/>
          <p:nvPr>
            <p:ph idx="1" type="body"/>
          </p:nvPr>
        </p:nvSpPr>
        <p:spPr>
          <a:xfrm>
            <a:off x="635006" y="1301275"/>
            <a:ext cx="11734800" cy="381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2800">
              <a:latin typeface="Georgia"/>
              <a:ea typeface="Georgia"/>
              <a:cs typeface="Georgia"/>
              <a:sym typeface="Georgia"/>
            </a:endParaRPr>
          </a:p>
          <a:p>
            <a:pPr indent="-256540" lvl="0" marL="2032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How data was collected:</a:t>
            </a:r>
            <a:endParaRPr sz="2800">
              <a:solidFill>
                <a:srgbClr val="333333"/>
              </a:solidFill>
              <a:highlight>
                <a:srgbClr val="FFFFFF"/>
              </a:highlight>
              <a:latin typeface="Georgia"/>
              <a:ea typeface="Georgia"/>
              <a:cs typeface="Georgia"/>
              <a:sym typeface="Georgia"/>
            </a:endParaRPr>
          </a:p>
          <a:p>
            <a:pPr indent="-256540" lvl="1" marL="6604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24-hour recall, self-reported</a:t>
            </a:r>
            <a:endParaRPr sz="2800">
              <a:solidFill>
                <a:srgbClr val="333333"/>
              </a:solidFill>
              <a:highlight>
                <a:srgbClr val="FFFFFF"/>
              </a:highlight>
              <a:latin typeface="Georgia"/>
              <a:ea typeface="Georgia"/>
              <a:cs typeface="Georgia"/>
              <a:sym typeface="Georgia"/>
            </a:endParaRPr>
          </a:p>
          <a:p>
            <a:pPr indent="0" lvl="0" marL="0" rtl="0">
              <a:lnSpc>
                <a:spcPct val="100000"/>
              </a:lnSpc>
              <a:spcBef>
                <a:spcPts val="0"/>
              </a:spcBef>
              <a:spcAft>
                <a:spcPts val="0"/>
              </a:spcAft>
              <a:buNone/>
            </a:pPr>
            <a:r>
              <a:t/>
            </a:r>
            <a:endParaRPr sz="1200">
              <a:solidFill>
                <a:srgbClr val="333333"/>
              </a:solidFill>
              <a:highlight>
                <a:srgbClr val="FFFFFF"/>
              </a:highlight>
              <a:latin typeface="Georgia"/>
              <a:ea typeface="Georgia"/>
              <a:cs typeface="Georgia"/>
              <a:sym typeface="Georgia"/>
            </a:endParaRPr>
          </a:p>
          <a:p>
            <a:pPr indent="-256540" lvl="0" marL="2032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What data was collected:</a:t>
            </a:r>
            <a:endParaRPr sz="2800">
              <a:solidFill>
                <a:srgbClr val="333333"/>
              </a:solidFill>
              <a:highlight>
                <a:srgbClr val="FFFFFF"/>
              </a:highlight>
              <a:latin typeface="Georgia"/>
              <a:ea typeface="Georgia"/>
              <a:cs typeface="Georgia"/>
              <a:sym typeface="Georgia"/>
            </a:endParaRPr>
          </a:p>
          <a:p>
            <a:pPr indent="-256540" lvl="1" marL="6604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Fruits, dark green vegetables, low fat milk or sugar sweetened beverages, always vs. rarely available</a:t>
            </a:r>
            <a:endParaRPr sz="2800">
              <a:solidFill>
                <a:srgbClr val="333333"/>
              </a:solidFill>
              <a:highlight>
                <a:srgbClr val="FFFFFF"/>
              </a:highlight>
              <a:latin typeface="Georgia"/>
              <a:ea typeface="Georgia"/>
              <a:cs typeface="Georgia"/>
              <a:sym typeface="Georgia"/>
            </a:endParaRPr>
          </a:p>
          <a:p>
            <a:pPr indent="0" lvl="0" marL="0" rtl="0">
              <a:lnSpc>
                <a:spcPct val="100000"/>
              </a:lnSpc>
              <a:spcBef>
                <a:spcPts val="0"/>
              </a:spcBef>
              <a:spcAft>
                <a:spcPts val="0"/>
              </a:spcAft>
              <a:buNone/>
            </a:pPr>
            <a:r>
              <a:t/>
            </a:r>
            <a:endParaRPr sz="1200">
              <a:solidFill>
                <a:srgbClr val="333333"/>
              </a:solidFill>
              <a:highlight>
                <a:srgbClr val="FFFFFF"/>
              </a:highlight>
              <a:latin typeface="Georgia"/>
              <a:ea typeface="Georgia"/>
              <a:cs typeface="Georgia"/>
              <a:sym typeface="Georgia"/>
            </a:endParaRPr>
          </a:p>
          <a:p>
            <a:pPr indent="-256540" lvl="0" marL="2032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How data will be analyzed:</a:t>
            </a:r>
            <a:endParaRPr sz="2800">
              <a:solidFill>
                <a:srgbClr val="333333"/>
              </a:solidFill>
              <a:highlight>
                <a:srgbClr val="FFFFFF"/>
              </a:highlight>
              <a:latin typeface="Georgia"/>
              <a:ea typeface="Georgia"/>
              <a:cs typeface="Georgia"/>
              <a:sym typeface="Georgia"/>
            </a:endParaRPr>
          </a:p>
          <a:p>
            <a:pPr indent="-256540" lvl="1" marL="6604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Using USDA recommendations as a gold-standard to measure the association</a:t>
            </a:r>
            <a:endParaRPr sz="2800">
              <a:solidFill>
                <a:srgbClr val="333333"/>
              </a:solidFill>
              <a:highlight>
                <a:srgbClr val="FFFFFF"/>
              </a:highlight>
              <a:latin typeface="Georgia"/>
              <a:ea typeface="Georgia"/>
              <a:cs typeface="Georgia"/>
              <a:sym typeface="Georgia"/>
            </a:endParaRPr>
          </a:p>
          <a:p>
            <a:pPr indent="0" lvl="0" marL="0" rtl="0">
              <a:lnSpc>
                <a:spcPct val="100000"/>
              </a:lnSpc>
              <a:spcBef>
                <a:spcPts val="0"/>
              </a:spcBef>
              <a:spcAft>
                <a:spcPts val="0"/>
              </a:spcAft>
              <a:buNone/>
            </a:pPr>
            <a:r>
              <a:t/>
            </a:r>
            <a:endParaRPr sz="1200">
              <a:solidFill>
                <a:srgbClr val="333333"/>
              </a:solidFill>
              <a:highlight>
                <a:srgbClr val="FFFFFF"/>
              </a:highlight>
              <a:latin typeface="Georgia"/>
              <a:ea typeface="Georgia"/>
              <a:cs typeface="Georgia"/>
              <a:sym typeface="Georgia"/>
            </a:endParaRPr>
          </a:p>
          <a:p>
            <a:pPr indent="-256540" lvl="0" marL="2032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The specific hypothesis &amp; direction of the expected associations:</a:t>
            </a:r>
            <a:endParaRPr sz="2800">
              <a:solidFill>
                <a:srgbClr val="333333"/>
              </a:solidFill>
              <a:highlight>
                <a:srgbClr val="FFFFFF"/>
              </a:highlight>
              <a:latin typeface="Georgia"/>
              <a:ea typeface="Georgia"/>
              <a:cs typeface="Georgia"/>
              <a:sym typeface="Georgia"/>
            </a:endParaRPr>
          </a:p>
          <a:p>
            <a:pPr indent="-256540" lvl="1" marL="6604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Children will be more likely to meet their recommended intake level</a:t>
            </a:r>
            <a:endParaRPr sz="2800">
              <a:solidFill>
                <a:srgbClr val="333333"/>
              </a:solidFill>
              <a:highlight>
                <a:srgbClr val="FFFFFF"/>
              </a:highlight>
              <a:latin typeface="Georgia"/>
              <a:ea typeface="Georgia"/>
              <a:cs typeface="Georgia"/>
              <a:sym typeface="Georgia"/>
            </a:endParaRPr>
          </a:p>
          <a:p>
            <a:pPr indent="0" lvl="0" marL="0" rtl="0">
              <a:lnSpc>
                <a:spcPct val="100000"/>
              </a:lnSpc>
              <a:spcBef>
                <a:spcPts val="0"/>
              </a:spcBef>
              <a:spcAft>
                <a:spcPts val="0"/>
              </a:spcAft>
              <a:buNone/>
            </a:pPr>
            <a:r>
              <a:t/>
            </a:r>
            <a:endParaRPr sz="2800">
              <a:solidFill>
                <a:srgbClr val="333333"/>
              </a:solidFill>
              <a:latin typeface="Georgia"/>
              <a:ea typeface="Georgia"/>
              <a:cs typeface="Georgia"/>
              <a:sym typeface="Georgia"/>
            </a:endParaRPr>
          </a:p>
          <a:p>
            <a:pPr indent="0" lvl="0" marL="0" marR="0" rtl="0" algn="l">
              <a:lnSpc>
                <a:spcPct val="100000"/>
              </a:lnSpc>
              <a:spcBef>
                <a:spcPts val="1200"/>
              </a:spcBef>
              <a:spcAft>
                <a:spcPts val="0"/>
              </a:spcAft>
              <a:buNone/>
            </a:pPr>
            <a:r>
              <a:t/>
            </a:r>
            <a:endParaRPr sz="2800">
              <a:latin typeface="Georgia"/>
              <a:ea typeface="Georgia"/>
              <a:cs typeface="Georgia"/>
              <a:sym typeface="Georgia"/>
            </a:endParaRPr>
          </a:p>
        </p:txBody>
      </p:sp>
      <p:sp>
        <p:nvSpPr>
          <p:cNvPr id="335" name="Shape 335"/>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SPECIFIC</a:t>
            </a:r>
            <a:endParaRPr>
              <a:latin typeface="Oswald"/>
              <a:ea typeface="Oswald"/>
              <a:cs typeface="Oswald"/>
              <a:sym typeface="Oswa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rgbClr val="333333"/>
                </a:solidFill>
                <a:latin typeface="Georgia"/>
                <a:ea typeface="Georgia"/>
                <a:cs typeface="Georgia"/>
                <a:sym typeface="Georgia"/>
              </a:rPr>
              <a:t>Determine the association of foods in the home with child dietary intake.</a:t>
            </a:r>
            <a:endParaRPr sz="2800">
              <a:solidFill>
                <a:schemeClr val="dk1"/>
              </a:solidFill>
              <a:latin typeface="Georgia"/>
              <a:ea typeface="Georgia"/>
              <a:cs typeface="Georgia"/>
              <a:sym typeface="Georgia"/>
            </a:endParaRPr>
          </a:p>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1200"/>
              </a:spcAft>
              <a:buClr>
                <a:schemeClr val="dk1"/>
              </a:buClr>
              <a:buSzPts val="2800"/>
              <a:buFont typeface="Georgia"/>
              <a:buChar char="‣"/>
            </a:pPr>
            <a:r>
              <a:rPr lang="en-US" sz="2800">
                <a:solidFill>
                  <a:srgbClr val="333333"/>
                </a:solidFill>
                <a:latin typeface="Georgia"/>
                <a:ea typeface="Georgia"/>
                <a:cs typeface="Georgia"/>
                <a:sym typeface="Georgia"/>
              </a:rPr>
              <a:t>We will test if the reported availability of certain foods increases the likelihood that children and adolescents will meet their USDA recommended dietary intake for food.</a:t>
            </a:r>
            <a:endParaRPr sz="2800">
              <a:latin typeface="Georgia"/>
              <a:ea typeface="Georgia"/>
              <a:cs typeface="Georgia"/>
              <a:sym typeface="Georgia"/>
            </a:endParaRPr>
          </a:p>
        </p:txBody>
      </p:sp>
      <p:sp>
        <p:nvSpPr>
          <p:cNvPr id="341" name="Shape 341"/>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MEASURABLE</a:t>
            </a:r>
            <a:endParaRPr>
              <a:latin typeface="Oswald"/>
              <a:ea typeface="Oswald"/>
              <a:cs typeface="Oswald"/>
              <a:sym typeface="Oswa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Shape 346"/>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rgbClr val="333333"/>
                </a:solidFill>
                <a:latin typeface="Georgia"/>
                <a:ea typeface="Georgia"/>
                <a:cs typeface="Georgia"/>
                <a:sym typeface="Georgia"/>
              </a:rPr>
              <a:t>Cross-sectional data has inherent limitations; one of the most common is that causal inference is typically not possible.</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Note that we are determining association, not causation.</a:t>
            </a:r>
            <a:endParaRPr sz="2800">
              <a:solidFill>
                <a:srgbClr val="333333"/>
              </a:solidFill>
              <a:latin typeface="Georgia"/>
              <a:ea typeface="Georgia"/>
              <a:cs typeface="Georgia"/>
              <a:sym typeface="Georgia"/>
            </a:endParaRPr>
          </a:p>
        </p:txBody>
      </p:sp>
      <p:sp>
        <p:nvSpPr>
          <p:cNvPr id="347" name="Shape 347"/>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ATTAINABLE</a:t>
            </a:r>
            <a:endParaRPr>
              <a:latin typeface="Oswald"/>
              <a:ea typeface="Oswald"/>
              <a:cs typeface="Oswald"/>
              <a:sym typeface="Oswa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With all the specifics, it would be straightforward to pull the data from NHANES and reproduce the analysis.</a:t>
            </a:r>
            <a:endParaRPr sz="2800">
              <a:solidFill>
                <a:srgbClr val="333333"/>
              </a:solidFill>
              <a:latin typeface="Georgia"/>
              <a:ea typeface="Georgia"/>
              <a:cs typeface="Georgia"/>
              <a:sym typeface="Georgia"/>
            </a:endParaRPr>
          </a:p>
        </p:txBody>
      </p:sp>
      <p:sp>
        <p:nvSpPr>
          <p:cNvPr id="353" name="Shape 353"/>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REPRODUCIBLE</a:t>
            </a:r>
            <a:endParaRPr>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Using one 24-hour recall from NHANES 2007-2010, we will determine the factors associated with food available in the homes of American children and adolescents.</a:t>
            </a:r>
            <a:endParaRPr sz="2800">
              <a:solidFill>
                <a:srgbClr val="333333"/>
              </a:solidFill>
              <a:latin typeface="Georgia"/>
              <a:ea typeface="Georgia"/>
              <a:cs typeface="Georgia"/>
              <a:sym typeface="Georgia"/>
            </a:endParaRPr>
          </a:p>
        </p:txBody>
      </p:sp>
      <p:sp>
        <p:nvSpPr>
          <p:cNvPr id="359" name="Shape 359"/>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TIME BOUND</a:t>
            </a:r>
            <a:endParaRPr>
              <a:latin typeface="Oswald"/>
              <a:ea typeface="Oswald"/>
              <a:cs typeface="Oswald"/>
              <a:sym typeface="Oswa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Shape 364"/>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The previous example laid out research goals.</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In a business setting, you will need to articulate business objectives.</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Example:  S</a:t>
            </a:r>
            <a:r>
              <a:rPr lang="en-US" sz="2800">
                <a:solidFill>
                  <a:srgbClr val="333333"/>
                </a:solidFill>
                <a:highlight>
                  <a:srgbClr val="FFFFFF"/>
                </a:highlight>
                <a:latin typeface="Georgia"/>
                <a:ea typeface="Georgia"/>
                <a:cs typeface="Georgia"/>
                <a:sym typeface="Georgia"/>
              </a:rPr>
              <a:t>uccess for the Netflix recommendation engine may be if 70% of customers over the age of 18 select a movie from the recommended queue during Q3 of 2015.</a:t>
            </a:r>
            <a:endParaRPr sz="2800">
              <a:solidFill>
                <a:srgbClr val="333333"/>
              </a:solidFill>
              <a:highlight>
                <a:srgbClr val="FFFFFF"/>
              </a:highlight>
              <a:latin typeface="Georgia"/>
              <a:ea typeface="Georgia"/>
              <a:cs typeface="Georgia"/>
              <a:sym typeface="Georgia"/>
            </a:endParaRPr>
          </a:p>
          <a:p>
            <a:pPr indent="0" lvl="0" marL="0" rtl="0">
              <a:spcBef>
                <a:spcPts val="0"/>
              </a:spcBef>
              <a:spcAft>
                <a:spcPts val="0"/>
              </a:spcAft>
              <a:buNone/>
            </a:pPr>
            <a:r>
              <a:t/>
            </a:r>
            <a:endParaRPr sz="2800">
              <a:solidFill>
                <a:srgbClr val="333333"/>
              </a:solidFill>
              <a:highlight>
                <a:srgbClr val="FFFFFF"/>
              </a:highlight>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Regardless of setting, start your question with the SMART framework to help achieve your objectives.</a:t>
            </a:r>
            <a:endParaRPr sz="2800">
              <a:solidFill>
                <a:srgbClr val="333333"/>
              </a:solidFill>
              <a:highlight>
                <a:srgbClr val="FFFFFF"/>
              </a:highlight>
              <a:latin typeface="Georgia"/>
              <a:ea typeface="Georgia"/>
              <a:cs typeface="Georgia"/>
              <a:sym typeface="Georgia"/>
            </a:endParaRPr>
          </a:p>
        </p:txBody>
      </p:sp>
      <p:sp>
        <p:nvSpPr>
          <p:cNvPr id="365" name="Shape 365"/>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CONTEXT IS IMPORTANT</a:t>
            </a:r>
            <a:endParaRPr>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p:nvPr/>
        </p:nvSpPr>
        <p:spPr>
          <a:xfrm>
            <a:off x="635000" y="736600"/>
            <a:ext cx="108165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ACTIVITY:  KNOWLEDGE CHECK</a:t>
            </a:r>
            <a:endParaRPr>
              <a:latin typeface="Oswald"/>
              <a:ea typeface="Oswald"/>
              <a:cs typeface="Oswald"/>
              <a:sym typeface="Oswald"/>
            </a:endParaRPr>
          </a:p>
        </p:txBody>
      </p:sp>
      <p:pic>
        <p:nvPicPr>
          <p:cNvPr id="371" name="Shape 371"/>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372" name="Shape 372"/>
          <p:cNvSpPr txBox="1"/>
          <p:nvPr/>
        </p:nvSpPr>
        <p:spPr>
          <a:xfrm>
            <a:off x="726300" y="2195300"/>
            <a:ext cx="2759700" cy="3039300"/>
          </a:xfrm>
          <a:prstGeom prst="rect">
            <a:avLst/>
          </a:prstGeom>
          <a:noFill/>
          <a:ln>
            <a:noFill/>
          </a:ln>
        </p:spPr>
        <p:txBody>
          <a:bodyPr anchorCtr="0" anchor="ctr" bIns="91425" lIns="91425" spcFirstLastPara="1" rIns="91425" wrap="square" tIns="91425">
            <a:noAutofit/>
          </a:bodyPr>
          <a:lstStyle/>
          <a:p>
            <a:pPr indent="457200" lvl="0" marL="0" rtl="0">
              <a:lnSpc>
                <a:spcPct val="120000"/>
              </a:lnSpc>
              <a:spcBef>
                <a:spcPts val="0"/>
              </a:spcBef>
              <a:spcAft>
                <a:spcPts val="0"/>
              </a:spcAft>
              <a:buNone/>
            </a:pPr>
            <a:r>
              <a:rPr b="1" lang="en-US" sz="1100">
                <a:solidFill>
                  <a:srgbClr val="FFFFFF"/>
                </a:solidFill>
                <a:latin typeface="Oswald"/>
                <a:ea typeface="Oswald"/>
                <a:cs typeface="Oswald"/>
                <a:sym typeface="Oswald"/>
              </a:rPr>
              <a:t>EXERCISE</a:t>
            </a:r>
            <a:endParaRPr b="1" sz="1100">
              <a:solidFill>
                <a:srgbClr val="FFFFFF"/>
              </a:solidFill>
              <a:latin typeface="Oswald"/>
              <a:ea typeface="Oswald"/>
              <a:cs typeface="Oswald"/>
              <a:sym typeface="Oswald"/>
            </a:endParaRPr>
          </a:p>
          <a:p>
            <a:pPr indent="0" lvl="0" marL="0" rtl="0">
              <a:lnSpc>
                <a:spcPct val="115000"/>
              </a:lnSpc>
              <a:spcBef>
                <a:spcPts val="0"/>
              </a:spcBef>
              <a:spcAft>
                <a:spcPts val="0"/>
              </a:spcAft>
              <a:buNone/>
            </a:pPr>
            <a:r>
              <a:t/>
            </a:r>
            <a:endParaRPr sz="1000">
              <a:solidFill>
                <a:srgbClr val="FFFFFF"/>
              </a:solidFill>
              <a:latin typeface="Oswald"/>
              <a:ea typeface="Oswald"/>
              <a:cs typeface="Oswald"/>
              <a:sym typeface="Oswald"/>
            </a:endParaRPr>
          </a:p>
        </p:txBody>
      </p:sp>
      <p:sp>
        <p:nvSpPr>
          <p:cNvPr id="373" name="Shape 373"/>
          <p:cNvSpPr/>
          <p:nvPr/>
        </p:nvSpPr>
        <p:spPr>
          <a:xfrm>
            <a:off x="3052744" y="5792341"/>
            <a:ext cx="4170900" cy="330300"/>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lang="en-US" sz="1800">
                <a:latin typeface="Georgia"/>
                <a:ea typeface="Georgia"/>
                <a:cs typeface="Georgia"/>
                <a:sym typeface="Georgia"/>
              </a:rPr>
              <a:t>Answers to the above questions</a:t>
            </a:r>
            <a:endParaRPr>
              <a:latin typeface="Georgia"/>
              <a:ea typeface="Georgia"/>
              <a:cs typeface="Georgia"/>
              <a:sym typeface="Georgia"/>
            </a:endParaRPr>
          </a:p>
        </p:txBody>
      </p:sp>
      <p:sp>
        <p:nvSpPr>
          <p:cNvPr id="374" name="Shape 374"/>
          <p:cNvSpPr/>
          <p:nvPr/>
        </p:nvSpPr>
        <p:spPr>
          <a:xfrm>
            <a:off x="2989800" y="5399657"/>
            <a:ext cx="3733800" cy="2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Oswald"/>
                <a:ea typeface="Oswald"/>
                <a:cs typeface="Oswald"/>
                <a:sym typeface="Oswald"/>
              </a:rPr>
              <a:t>DELIVERABLE</a:t>
            </a:r>
            <a:endParaRPr>
              <a:latin typeface="Oswald"/>
              <a:ea typeface="Oswald"/>
              <a:cs typeface="Oswald"/>
              <a:sym typeface="Oswald"/>
            </a:endParaRPr>
          </a:p>
        </p:txBody>
      </p:sp>
      <p:sp>
        <p:nvSpPr>
          <p:cNvPr id="375" name="Shape 375"/>
          <p:cNvSpPr/>
          <p:nvPr/>
        </p:nvSpPr>
        <p:spPr>
          <a:xfrm>
            <a:off x="2961475" y="2224360"/>
            <a:ext cx="7559400" cy="2496600"/>
          </a:xfrm>
          <a:prstGeom prst="rect">
            <a:avLst/>
          </a:prstGeom>
          <a:noFill/>
          <a:ln>
            <a:noFill/>
          </a:ln>
        </p:spPr>
        <p:txBody>
          <a:bodyPr anchorCtr="0" anchor="ctr" bIns="50800" lIns="50800" spcFirstLastPara="1" rIns="50800" wrap="square" tIns="50800">
            <a:noAutofit/>
          </a:bodyPr>
          <a:lstStyle/>
          <a:p>
            <a:pPr indent="0" lvl="0" marL="0" rtl="0">
              <a:spcBef>
                <a:spcPts val="0"/>
              </a:spcBef>
              <a:spcAft>
                <a:spcPts val="0"/>
              </a:spcAft>
              <a:buNone/>
            </a:pPr>
            <a:r>
              <a:t/>
            </a:r>
            <a:endParaRPr sz="1800">
              <a:solidFill>
                <a:srgbClr val="333333"/>
              </a:solidFill>
              <a:latin typeface="Georgia"/>
              <a:ea typeface="Georgia"/>
              <a:cs typeface="Georgia"/>
              <a:sym typeface="Georgia"/>
            </a:endParaRPr>
          </a:p>
          <a:p>
            <a:pPr indent="-342900" lvl="0" marL="457200" rtl="0">
              <a:spcBef>
                <a:spcPts val="0"/>
              </a:spcBef>
              <a:spcAft>
                <a:spcPts val="0"/>
              </a:spcAft>
              <a:buClr>
                <a:srgbClr val="333333"/>
              </a:buClr>
              <a:buSzPts val="1800"/>
              <a:buFont typeface="Georgia"/>
              <a:buAutoNum type="arabicPeriod"/>
            </a:pPr>
            <a:r>
              <a:rPr lang="en-US" sz="1800">
                <a:solidFill>
                  <a:srgbClr val="333333"/>
                </a:solidFill>
                <a:latin typeface="Georgia"/>
                <a:ea typeface="Georgia"/>
                <a:cs typeface="Georgia"/>
                <a:sym typeface="Georgia"/>
              </a:rPr>
              <a:t>Which of the following uses the SMART framework?  Why?  What is missing?</a:t>
            </a:r>
            <a:endParaRPr sz="1800">
              <a:solidFill>
                <a:srgbClr val="333333"/>
              </a:solidFill>
              <a:latin typeface="Georgia"/>
              <a:ea typeface="Georgia"/>
              <a:cs typeface="Georgia"/>
              <a:sym typeface="Georgia"/>
            </a:endParaRPr>
          </a:p>
          <a:p>
            <a:pPr indent="0" lvl="0" marL="0" rtl="0">
              <a:spcBef>
                <a:spcPts val="0"/>
              </a:spcBef>
              <a:spcAft>
                <a:spcPts val="0"/>
              </a:spcAft>
              <a:buSzPts val="1100"/>
              <a:buNone/>
            </a:pPr>
            <a:r>
              <a:t/>
            </a:r>
            <a:endParaRPr sz="1800">
              <a:solidFill>
                <a:srgbClr val="333333"/>
              </a:solidFill>
              <a:latin typeface="Georgia"/>
              <a:ea typeface="Georgia"/>
              <a:cs typeface="Georgia"/>
              <a:sym typeface="Georgia"/>
            </a:endParaRPr>
          </a:p>
          <a:p>
            <a:pPr indent="-342900" lvl="1" marL="914400" rtl="0">
              <a:spcBef>
                <a:spcPts val="0"/>
              </a:spcBef>
              <a:spcAft>
                <a:spcPts val="0"/>
              </a:spcAft>
              <a:buClr>
                <a:srgbClr val="333333"/>
              </a:buClr>
              <a:buSzPts val="1800"/>
              <a:buFont typeface="Georgia"/>
              <a:buAutoNum type="alphaLcPeriod"/>
            </a:pPr>
            <a:r>
              <a:rPr lang="en-US" sz="1800">
                <a:solidFill>
                  <a:srgbClr val="333333"/>
                </a:solidFill>
                <a:highlight>
                  <a:schemeClr val="lt1"/>
                </a:highlight>
                <a:latin typeface="Georgia"/>
                <a:ea typeface="Georgia"/>
                <a:cs typeface="Georgia"/>
                <a:sym typeface="Georgia"/>
              </a:rPr>
              <a:t>I am looking to see if there is an association with number of passengers with carry on luggage and delayed take-off time.</a:t>
            </a:r>
            <a:endParaRPr sz="1800">
              <a:solidFill>
                <a:srgbClr val="333333"/>
              </a:solidFill>
              <a:latin typeface="Georgia"/>
              <a:ea typeface="Georgia"/>
              <a:cs typeface="Georgia"/>
              <a:sym typeface="Georgia"/>
            </a:endParaRPr>
          </a:p>
          <a:p>
            <a:pPr indent="0" lvl="0" marL="0" rtl="0">
              <a:spcBef>
                <a:spcPts val="0"/>
              </a:spcBef>
              <a:spcAft>
                <a:spcPts val="0"/>
              </a:spcAft>
              <a:buSzPts val="1100"/>
              <a:buNone/>
            </a:pPr>
            <a:r>
              <a:t/>
            </a:r>
            <a:endParaRPr sz="1800">
              <a:solidFill>
                <a:srgbClr val="333333"/>
              </a:solidFill>
              <a:latin typeface="Georgia"/>
              <a:ea typeface="Georgia"/>
              <a:cs typeface="Georgia"/>
              <a:sym typeface="Georgia"/>
            </a:endParaRPr>
          </a:p>
          <a:p>
            <a:pPr indent="-342900" lvl="1" marL="914400" rtl="0">
              <a:spcBef>
                <a:spcPts val="0"/>
              </a:spcBef>
              <a:spcAft>
                <a:spcPts val="0"/>
              </a:spcAft>
              <a:buClr>
                <a:srgbClr val="333333"/>
              </a:buClr>
              <a:buSzPts val="1800"/>
              <a:buFont typeface="Georgia"/>
              <a:buAutoNum type="alphaLcPeriod"/>
            </a:pPr>
            <a:r>
              <a:rPr lang="en-US" sz="1800">
                <a:solidFill>
                  <a:srgbClr val="333333"/>
                </a:solidFill>
                <a:highlight>
                  <a:schemeClr val="lt1"/>
                </a:highlight>
                <a:latin typeface="Georgia"/>
                <a:ea typeface="Georgia"/>
                <a:cs typeface="Georgia"/>
                <a:sym typeface="Georgia"/>
              </a:rPr>
              <a:t>Determine if the number of passengers on JetBlue, Delta and United domestic flights with carry-on luggage is associated with delayed take-off time using data from flightstats.com from January 2015- December 2015.</a:t>
            </a:r>
            <a:endParaRPr sz="1800">
              <a:solidFill>
                <a:srgbClr val="333333"/>
              </a:solidFill>
              <a:latin typeface="Georgia"/>
              <a:ea typeface="Georgia"/>
              <a:cs typeface="Georgia"/>
              <a:sym typeface="Georgia"/>
            </a:endParaRPr>
          </a:p>
        </p:txBody>
      </p:sp>
      <p:sp>
        <p:nvSpPr>
          <p:cNvPr id="376" name="Shape 376"/>
          <p:cNvSpPr/>
          <p:nvPr/>
        </p:nvSpPr>
        <p:spPr>
          <a:xfrm>
            <a:off x="2989800" y="1776150"/>
            <a:ext cx="7617600" cy="2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latin typeface="Oswald"/>
                <a:ea typeface="Oswald"/>
                <a:cs typeface="Oswald"/>
                <a:sym typeface="Oswald"/>
              </a:rPr>
              <a:t>ANSWER THE FOLLOWING QUESTIONS (5 minutes)</a:t>
            </a:r>
            <a:endParaRPr>
              <a:latin typeface="Oswald"/>
              <a:ea typeface="Oswald"/>
              <a:cs typeface="Oswald"/>
              <a:sym typeface="Oswald"/>
            </a:endParaRPr>
          </a:p>
        </p:txBody>
      </p:sp>
      <p:cxnSp>
        <p:nvCxnSpPr>
          <p:cNvPr id="377" name="Shape 377"/>
          <p:cNvCxnSpPr/>
          <p:nvPr/>
        </p:nvCxnSpPr>
        <p:spPr>
          <a:xfrm rot="10800000">
            <a:off x="2497950" y="1755450"/>
            <a:ext cx="0" cy="46611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p:nvPr/>
        </p:nvSpPr>
        <p:spPr>
          <a:xfrm>
            <a:off x="635000" y="736600"/>
            <a:ext cx="108165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ACTIVITY:  KNOWLEDGE CHECK</a:t>
            </a:r>
            <a:endParaRPr>
              <a:latin typeface="Oswald"/>
              <a:ea typeface="Oswald"/>
              <a:cs typeface="Oswald"/>
              <a:sym typeface="Oswald"/>
            </a:endParaRPr>
          </a:p>
        </p:txBody>
      </p:sp>
      <p:pic>
        <p:nvPicPr>
          <p:cNvPr id="383" name="Shape 383"/>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384" name="Shape 384"/>
          <p:cNvSpPr txBox="1"/>
          <p:nvPr/>
        </p:nvSpPr>
        <p:spPr>
          <a:xfrm>
            <a:off x="726300" y="2195300"/>
            <a:ext cx="2759700" cy="3039300"/>
          </a:xfrm>
          <a:prstGeom prst="rect">
            <a:avLst/>
          </a:prstGeom>
          <a:noFill/>
          <a:ln>
            <a:noFill/>
          </a:ln>
        </p:spPr>
        <p:txBody>
          <a:bodyPr anchorCtr="0" anchor="ctr" bIns="91425" lIns="91425" spcFirstLastPara="1" rIns="91425" wrap="square" tIns="91425">
            <a:noAutofit/>
          </a:bodyPr>
          <a:lstStyle/>
          <a:p>
            <a:pPr indent="457200" lvl="0" marL="0" rtl="0">
              <a:lnSpc>
                <a:spcPct val="120000"/>
              </a:lnSpc>
              <a:spcBef>
                <a:spcPts val="0"/>
              </a:spcBef>
              <a:spcAft>
                <a:spcPts val="0"/>
              </a:spcAft>
              <a:buNone/>
            </a:pPr>
            <a:r>
              <a:rPr b="1" lang="en-US" sz="1100">
                <a:solidFill>
                  <a:srgbClr val="FFFFFF"/>
                </a:solidFill>
                <a:latin typeface="Oswald"/>
                <a:ea typeface="Oswald"/>
                <a:cs typeface="Oswald"/>
                <a:sym typeface="Oswald"/>
              </a:rPr>
              <a:t>EXERCISE</a:t>
            </a:r>
            <a:endParaRPr b="1" sz="1100">
              <a:solidFill>
                <a:srgbClr val="FFFFFF"/>
              </a:solidFill>
              <a:latin typeface="Oswald"/>
              <a:ea typeface="Oswald"/>
              <a:cs typeface="Oswald"/>
              <a:sym typeface="Oswald"/>
            </a:endParaRPr>
          </a:p>
          <a:p>
            <a:pPr indent="0" lvl="0" marL="0" rtl="0">
              <a:lnSpc>
                <a:spcPct val="115000"/>
              </a:lnSpc>
              <a:spcBef>
                <a:spcPts val="0"/>
              </a:spcBef>
              <a:spcAft>
                <a:spcPts val="0"/>
              </a:spcAft>
              <a:buNone/>
            </a:pPr>
            <a:r>
              <a:t/>
            </a:r>
            <a:endParaRPr sz="1000">
              <a:solidFill>
                <a:srgbClr val="FFFFFF"/>
              </a:solidFill>
              <a:latin typeface="Oswald"/>
              <a:ea typeface="Oswald"/>
              <a:cs typeface="Oswald"/>
              <a:sym typeface="Oswald"/>
            </a:endParaRPr>
          </a:p>
        </p:txBody>
      </p:sp>
      <p:sp>
        <p:nvSpPr>
          <p:cNvPr id="385" name="Shape 385"/>
          <p:cNvSpPr/>
          <p:nvPr/>
        </p:nvSpPr>
        <p:spPr>
          <a:xfrm>
            <a:off x="2887794" y="4053491"/>
            <a:ext cx="4170900" cy="330300"/>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lang="en-US" sz="1800">
                <a:latin typeface="Georgia"/>
                <a:ea typeface="Georgia"/>
                <a:cs typeface="Georgia"/>
                <a:sym typeface="Georgia"/>
              </a:rPr>
              <a:t>One SMART question</a:t>
            </a:r>
            <a:endParaRPr>
              <a:latin typeface="Georgia"/>
              <a:ea typeface="Georgia"/>
              <a:cs typeface="Georgia"/>
              <a:sym typeface="Georgia"/>
            </a:endParaRPr>
          </a:p>
        </p:txBody>
      </p:sp>
      <p:sp>
        <p:nvSpPr>
          <p:cNvPr id="386" name="Shape 386"/>
          <p:cNvSpPr/>
          <p:nvPr/>
        </p:nvSpPr>
        <p:spPr>
          <a:xfrm>
            <a:off x="2887800" y="3587907"/>
            <a:ext cx="3733800" cy="2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Oswald"/>
                <a:ea typeface="Oswald"/>
                <a:cs typeface="Oswald"/>
                <a:sym typeface="Oswald"/>
              </a:rPr>
              <a:t>DELIVERABLE</a:t>
            </a:r>
            <a:endParaRPr>
              <a:latin typeface="Oswald"/>
              <a:ea typeface="Oswald"/>
              <a:cs typeface="Oswald"/>
              <a:sym typeface="Oswald"/>
            </a:endParaRPr>
          </a:p>
        </p:txBody>
      </p:sp>
      <p:sp>
        <p:nvSpPr>
          <p:cNvPr id="387" name="Shape 387"/>
          <p:cNvSpPr/>
          <p:nvPr/>
        </p:nvSpPr>
        <p:spPr>
          <a:xfrm>
            <a:off x="2989800" y="1776150"/>
            <a:ext cx="7617600" cy="2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latin typeface="Oswald"/>
                <a:ea typeface="Oswald"/>
                <a:cs typeface="Oswald"/>
                <a:sym typeface="Oswald"/>
              </a:rPr>
              <a:t>W</a:t>
            </a:r>
            <a:r>
              <a:rPr b="1" lang="en-US" sz="2400">
                <a:latin typeface="Oswald"/>
                <a:ea typeface="Oswald"/>
                <a:cs typeface="Oswald"/>
                <a:sym typeface="Oswald"/>
              </a:rPr>
              <a:t>ith a partner, write your own SMART question from your line of work</a:t>
            </a:r>
            <a:endParaRPr sz="2400">
              <a:latin typeface="Oswald"/>
              <a:ea typeface="Oswald"/>
              <a:cs typeface="Oswald"/>
              <a:sym typeface="Oswald"/>
            </a:endParaRPr>
          </a:p>
        </p:txBody>
      </p:sp>
      <p:cxnSp>
        <p:nvCxnSpPr>
          <p:cNvPr id="388" name="Shape 388"/>
          <p:cNvCxnSpPr/>
          <p:nvPr/>
        </p:nvCxnSpPr>
        <p:spPr>
          <a:xfrm rot="10800000">
            <a:off x="2497950" y="1755450"/>
            <a:ext cx="0" cy="46611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Shape 393"/>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Different data types have different limitations and strengths.</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Certain types of analyses aren’t possible with certain data types.</a:t>
            </a:r>
            <a:endParaRPr sz="2800">
              <a:solidFill>
                <a:srgbClr val="333333"/>
              </a:solidFill>
              <a:latin typeface="Georgia"/>
              <a:ea typeface="Georgia"/>
              <a:cs typeface="Georgia"/>
              <a:sym typeface="Georgia"/>
            </a:endParaRPr>
          </a:p>
        </p:txBody>
      </p:sp>
      <p:sp>
        <p:nvSpPr>
          <p:cNvPr id="394" name="Shape 394"/>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WHY DATA TYPES MATTER</a:t>
            </a:r>
            <a:endParaRPr>
              <a:latin typeface="Oswald"/>
              <a:ea typeface="Oswald"/>
              <a:cs typeface="Oswald"/>
              <a:sym typeface="Oswa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All information is determined at the same time; all data comes from the same time period.</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Issues:  There is no distinction between exposure and outcome</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p:txBody>
      </p:sp>
      <p:sp>
        <p:nvSpPr>
          <p:cNvPr id="400" name="Shape 400"/>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CROSS-SECTIONAL DATA</a:t>
            </a:r>
            <a:endParaRPr>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52123"/>
        </a:solidFill>
      </p:bgPr>
    </p:bg>
    <p:spTree>
      <p:nvGrpSpPr>
        <p:cNvPr id="223" name="Shape 223"/>
        <p:cNvGrpSpPr/>
        <p:nvPr/>
      </p:nvGrpSpPr>
      <p:grpSpPr>
        <a:xfrm>
          <a:off x="0" y="0"/>
          <a:ext cx="0" cy="0"/>
          <a:chOff x="0" y="0"/>
          <a:chExt cx="0" cy="0"/>
        </a:xfrm>
      </p:grpSpPr>
      <p:sp>
        <p:nvSpPr>
          <p:cNvPr id="224" name="Shape 224"/>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COURSE</a:t>
            </a:r>
            <a:endParaRPr>
              <a:latin typeface="Oswald"/>
              <a:ea typeface="Oswald"/>
              <a:cs typeface="Oswald"/>
              <a:sym typeface="Oswald"/>
            </a:endParaRPr>
          </a:p>
        </p:txBody>
      </p:sp>
      <p:sp>
        <p:nvSpPr>
          <p:cNvPr id="225" name="Shape 225"/>
          <p:cNvSpPr/>
          <p:nvPr/>
        </p:nvSpPr>
        <p:spPr>
          <a:xfrm>
            <a:off x="635000" y="1473200"/>
            <a:ext cx="11734800" cy="2806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9600" u="none" cap="none" strike="noStrike">
                <a:solidFill>
                  <a:srgbClr val="FFFFFF"/>
                </a:solidFill>
                <a:latin typeface="Oswald"/>
                <a:ea typeface="Oswald"/>
                <a:cs typeface="Oswald"/>
                <a:sym typeface="Oswald"/>
              </a:rPr>
              <a:t>PRE-WORK </a:t>
            </a:r>
            <a:endParaRPr sz="9600">
              <a:latin typeface="Oswald"/>
              <a:ea typeface="Oswald"/>
              <a:cs typeface="Oswald"/>
              <a:sym typeface="Oswa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Shape 405"/>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Strengths</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Often population based</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Generalizability</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Reduce cost compared to other types of data collection methods</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Weaknesses</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Separation of cause and effect may be difficult (or impossible)</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Variables/cases with long duration are over-represented</a:t>
            </a:r>
            <a:endParaRPr sz="2800">
              <a:solidFill>
                <a:srgbClr val="333333"/>
              </a:solidFill>
              <a:latin typeface="Georgia"/>
              <a:ea typeface="Georgia"/>
              <a:cs typeface="Georgia"/>
              <a:sym typeface="Georgia"/>
            </a:endParaRPr>
          </a:p>
        </p:txBody>
      </p:sp>
      <p:sp>
        <p:nvSpPr>
          <p:cNvPr id="406" name="Shape 406"/>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CROSS-SECTIONAL DATA</a:t>
            </a:r>
            <a:endParaRPr>
              <a:latin typeface="Oswald"/>
              <a:ea typeface="Oswald"/>
              <a:cs typeface="Oswald"/>
              <a:sym typeface="Oswa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Shape 411"/>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CROSS-SECTIONAL DATA</a:t>
            </a:r>
            <a:endParaRPr>
              <a:latin typeface="Oswald"/>
              <a:ea typeface="Oswald"/>
              <a:cs typeface="Oswald"/>
              <a:sym typeface="Oswald"/>
            </a:endParaRPr>
          </a:p>
        </p:txBody>
      </p:sp>
      <p:pic>
        <p:nvPicPr>
          <p:cNvPr id="412" name="Shape 412"/>
          <p:cNvPicPr preferRelativeResize="0"/>
          <p:nvPr/>
        </p:nvPicPr>
        <p:blipFill>
          <a:blip r:embed="rId3">
            <a:alphaModFix/>
          </a:blip>
          <a:stretch>
            <a:fillRect/>
          </a:stretch>
        </p:blipFill>
        <p:spPr>
          <a:xfrm>
            <a:off x="2495934" y="1292775"/>
            <a:ext cx="8012941" cy="6009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The information is collected over a period of time</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Strengths</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Unambiguous temporal sequence - exposure precedes outcome</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Multiple outcomes can be measured</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Weaknesses</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Expense</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Takes a long time to collect data</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Vulnerable to missing data</a:t>
            </a:r>
            <a:endParaRPr sz="2800">
              <a:solidFill>
                <a:srgbClr val="333333"/>
              </a:solidFill>
              <a:latin typeface="Georgia"/>
              <a:ea typeface="Georgia"/>
              <a:cs typeface="Georgia"/>
              <a:sym typeface="Georgia"/>
            </a:endParaRPr>
          </a:p>
        </p:txBody>
      </p:sp>
      <p:sp>
        <p:nvSpPr>
          <p:cNvPr id="418" name="Shape 418"/>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TIME SERIES/LONGITUDINAL DATA</a:t>
            </a:r>
            <a:endParaRPr>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Shape 423"/>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3200">
                <a:solidFill>
                  <a:schemeClr val="dk1"/>
                </a:solidFill>
                <a:latin typeface="Oswald"/>
                <a:ea typeface="Oswald"/>
                <a:cs typeface="Oswald"/>
                <a:sym typeface="Oswald"/>
              </a:rPr>
              <a:t>TIME SERIES/LONGITUDINAL DATA</a:t>
            </a:r>
            <a:endParaRPr>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3200">
              <a:latin typeface="Oswald"/>
              <a:ea typeface="Oswald"/>
              <a:cs typeface="Oswald"/>
              <a:sym typeface="Oswald"/>
            </a:endParaRPr>
          </a:p>
        </p:txBody>
      </p:sp>
      <p:pic>
        <p:nvPicPr>
          <p:cNvPr id="424" name="Shape 424"/>
          <p:cNvPicPr preferRelativeResize="0"/>
          <p:nvPr/>
        </p:nvPicPr>
        <p:blipFill>
          <a:blip r:embed="rId3">
            <a:alphaModFix/>
          </a:blip>
          <a:stretch>
            <a:fillRect/>
          </a:stretch>
        </p:blipFill>
        <p:spPr>
          <a:xfrm>
            <a:off x="2495926" y="1292777"/>
            <a:ext cx="8012951" cy="600972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Shape 429"/>
          <p:cNvSpPr/>
          <p:nvPr/>
        </p:nvSpPr>
        <p:spPr>
          <a:xfrm>
            <a:off x="635000" y="736600"/>
            <a:ext cx="108165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ACTIVITY:  KNOWLEDGE CHECK</a:t>
            </a:r>
            <a:endParaRPr>
              <a:latin typeface="Oswald"/>
              <a:ea typeface="Oswald"/>
              <a:cs typeface="Oswald"/>
              <a:sym typeface="Oswald"/>
            </a:endParaRPr>
          </a:p>
        </p:txBody>
      </p:sp>
      <p:pic>
        <p:nvPicPr>
          <p:cNvPr id="430" name="Shape 430"/>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431" name="Shape 431"/>
          <p:cNvSpPr txBox="1"/>
          <p:nvPr/>
        </p:nvSpPr>
        <p:spPr>
          <a:xfrm>
            <a:off x="726300" y="2195300"/>
            <a:ext cx="2759700" cy="3039300"/>
          </a:xfrm>
          <a:prstGeom prst="rect">
            <a:avLst/>
          </a:prstGeom>
          <a:noFill/>
          <a:ln>
            <a:noFill/>
          </a:ln>
        </p:spPr>
        <p:txBody>
          <a:bodyPr anchorCtr="0" anchor="ctr" bIns="91425" lIns="91425" spcFirstLastPara="1" rIns="91425" wrap="square" tIns="91425">
            <a:noAutofit/>
          </a:bodyPr>
          <a:lstStyle/>
          <a:p>
            <a:pPr indent="457200" lvl="0" marL="0" rtl="0">
              <a:lnSpc>
                <a:spcPct val="120000"/>
              </a:lnSpc>
              <a:spcBef>
                <a:spcPts val="0"/>
              </a:spcBef>
              <a:spcAft>
                <a:spcPts val="0"/>
              </a:spcAft>
              <a:buNone/>
            </a:pPr>
            <a:r>
              <a:rPr b="1" lang="en-US" sz="1100">
                <a:solidFill>
                  <a:srgbClr val="FFFFFF"/>
                </a:solidFill>
                <a:latin typeface="Oswald"/>
                <a:ea typeface="Oswald"/>
                <a:cs typeface="Oswald"/>
                <a:sym typeface="Oswald"/>
              </a:rPr>
              <a:t>EXERCISE</a:t>
            </a:r>
            <a:endParaRPr b="1" sz="1100">
              <a:solidFill>
                <a:srgbClr val="FFFFFF"/>
              </a:solidFill>
              <a:latin typeface="Oswald"/>
              <a:ea typeface="Oswald"/>
              <a:cs typeface="Oswald"/>
              <a:sym typeface="Oswald"/>
            </a:endParaRPr>
          </a:p>
          <a:p>
            <a:pPr indent="0" lvl="0" marL="0" rtl="0">
              <a:lnSpc>
                <a:spcPct val="115000"/>
              </a:lnSpc>
              <a:spcBef>
                <a:spcPts val="0"/>
              </a:spcBef>
              <a:spcAft>
                <a:spcPts val="0"/>
              </a:spcAft>
              <a:buNone/>
            </a:pPr>
            <a:r>
              <a:t/>
            </a:r>
            <a:endParaRPr sz="1000">
              <a:solidFill>
                <a:srgbClr val="FFFFFF"/>
              </a:solidFill>
              <a:latin typeface="Oswald"/>
              <a:ea typeface="Oswald"/>
              <a:cs typeface="Oswald"/>
              <a:sym typeface="Oswald"/>
            </a:endParaRPr>
          </a:p>
        </p:txBody>
      </p:sp>
      <p:sp>
        <p:nvSpPr>
          <p:cNvPr id="432" name="Shape 432"/>
          <p:cNvSpPr/>
          <p:nvPr/>
        </p:nvSpPr>
        <p:spPr>
          <a:xfrm>
            <a:off x="2961475" y="2224360"/>
            <a:ext cx="7559400" cy="2496600"/>
          </a:xfrm>
          <a:prstGeom prst="rect">
            <a:avLst/>
          </a:prstGeom>
          <a:noFill/>
          <a:ln>
            <a:noFill/>
          </a:ln>
        </p:spPr>
        <p:txBody>
          <a:bodyPr anchorCtr="0" anchor="ctr" bIns="50800" lIns="50800" spcFirstLastPara="1" rIns="50800" wrap="square" tIns="50800">
            <a:noAutofit/>
          </a:bodyPr>
          <a:lstStyle/>
          <a:p>
            <a:pPr indent="-342900" lvl="0" marL="457200" rtl="0">
              <a:spcBef>
                <a:spcPts val="0"/>
              </a:spcBef>
              <a:spcAft>
                <a:spcPts val="0"/>
              </a:spcAft>
              <a:buClr>
                <a:srgbClr val="333333"/>
              </a:buClr>
              <a:buSzPts val="1800"/>
              <a:buFont typeface="Georgia"/>
              <a:buAutoNum type="arabicPeriod"/>
            </a:pPr>
            <a:r>
              <a:rPr lang="en-US" sz="1800">
                <a:solidFill>
                  <a:srgbClr val="333333"/>
                </a:solidFill>
                <a:latin typeface="Georgia"/>
                <a:ea typeface="Georgia"/>
                <a:cs typeface="Georgia"/>
                <a:sym typeface="Georgia"/>
              </a:rPr>
              <a:t>What type of data is the citibike data?</a:t>
            </a:r>
            <a:endParaRPr sz="1800">
              <a:solidFill>
                <a:srgbClr val="333333"/>
              </a:solidFill>
              <a:latin typeface="Georgia"/>
              <a:ea typeface="Georgia"/>
              <a:cs typeface="Georgia"/>
              <a:sym typeface="Georgia"/>
            </a:endParaRPr>
          </a:p>
          <a:p>
            <a:pPr indent="-342900" lvl="0" marL="457200" rtl="0">
              <a:spcBef>
                <a:spcPts val="0"/>
              </a:spcBef>
              <a:spcAft>
                <a:spcPts val="0"/>
              </a:spcAft>
              <a:buClr>
                <a:srgbClr val="333333"/>
              </a:buClr>
              <a:buSzPts val="1800"/>
              <a:buFont typeface="Georgia"/>
              <a:buAutoNum type="arabicPeriod"/>
            </a:pPr>
            <a:r>
              <a:rPr lang="en-US" sz="1800">
                <a:solidFill>
                  <a:srgbClr val="333333"/>
                </a:solidFill>
                <a:latin typeface="Georgia"/>
                <a:ea typeface="Georgia"/>
                <a:cs typeface="Georgia"/>
                <a:sym typeface="Georgia"/>
              </a:rPr>
              <a:t>Determine if the length of a trip in the citibike data is associated with the year the rider was born.  (Does age slow you down over time?)</a:t>
            </a:r>
            <a:endParaRPr sz="1800">
              <a:solidFill>
                <a:srgbClr val="333333"/>
              </a:solidFill>
              <a:latin typeface="Georgia"/>
              <a:ea typeface="Georgia"/>
              <a:cs typeface="Georgia"/>
              <a:sym typeface="Georgia"/>
            </a:endParaRPr>
          </a:p>
          <a:p>
            <a:pPr indent="-342900" lvl="0" marL="457200" rtl="0">
              <a:spcBef>
                <a:spcPts val="0"/>
              </a:spcBef>
              <a:spcAft>
                <a:spcPts val="0"/>
              </a:spcAft>
              <a:buClr>
                <a:srgbClr val="333333"/>
              </a:buClr>
              <a:buSzPts val="1800"/>
              <a:buFont typeface="Georgia"/>
              <a:buAutoNum type="arabicPeriod"/>
            </a:pPr>
            <a:r>
              <a:rPr lang="en-US" sz="1800">
                <a:solidFill>
                  <a:srgbClr val="333333"/>
                </a:solidFill>
                <a:latin typeface="Georgia"/>
                <a:ea typeface="Georgia"/>
                <a:cs typeface="Georgia"/>
                <a:sym typeface="Georgia"/>
              </a:rPr>
              <a:t>Can you create a cross-sectional analysis from a longitudinal data collection? How?</a:t>
            </a:r>
            <a:endParaRPr sz="1800">
              <a:latin typeface="Georgia"/>
              <a:ea typeface="Georgia"/>
              <a:cs typeface="Georgia"/>
              <a:sym typeface="Georgia"/>
            </a:endParaRPr>
          </a:p>
        </p:txBody>
      </p:sp>
      <p:sp>
        <p:nvSpPr>
          <p:cNvPr id="433" name="Shape 433"/>
          <p:cNvSpPr/>
          <p:nvPr/>
        </p:nvSpPr>
        <p:spPr>
          <a:xfrm>
            <a:off x="3052744" y="5792341"/>
            <a:ext cx="4170900" cy="330300"/>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lang="en-US" sz="1800">
                <a:latin typeface="Georgia"/>
                <a:ea typeface="Georgia"/>
                <a:cs typeface="Georgia"/>
                <a:sym typeface="Georgia"/>
              </a:rPr>
              <a:t>Answers to the above questions</a:t>
            </a:r>
            <a:endParaRPr>
              <a:latin typeface="Georgia"/>
              <a:ea typeface="Georgia"/>
              <a:cs typeface="Georgia"/>
              <a:sym typeface="Georgia"/>
            </a:endParaRPr>
          </a:p>
        </p:txBody>
      </p:sp>
      <p:sp>
        <p:nvSpPr>
          <p:cNvPr id="434" name="Shape 434"/>
          <p:cNvSpPr/>
          <p:nvPr/>
        </p:nvSpPr>
        <p:spPr>
          <a:xfrm>
            <a:off x="2989800" y="5399657"/>
            <a:ext cx="3733800" cy="2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Oswald"/>
                <a:ea typeface="Oswald"/>
                <a:cs typeface="Oswald"/>
                <a:sym typeface="Oswald"/>
              </a:rPr>
              <a:t>DELIVERABLE</a:t>
            </a:r>
            <a:endParaRPr>
              <a:latin typeface="Oswald"/>
              <a:ea typeface="Oswald"/>
              <a:cs typeface="Oswald"/>
              <a:sym typeface="Oswald"/>
            </a:endParaRPr>
          </a:p>
        </p:txBody>
      </p:sp>
      <p:sp>
        <p:nvSpPr>
          <p:cNvPr id="435" name="Shape 435"/>
          <p:cNvSpPr/>
          <p:nvPr/>
        </p:nvSpPr>
        <p:spPr>
          <a:xfrm>
            <a:off x="2989800" y="1776150"/>
            <a:ext cx="8461800" cy="2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latin typeface="Oswald"/>
                <a:ea typeface="Oswald"/>
                <a:cs typeface="Oswald"/>
                <a:sym typeface="Oswald"/>
              </a:rPr>
              <a:t>ANSWER THE FOLLOWING QUESTIONS (5 minutes)</a:t>
            </a:r>
            <a:endParaRPr>
              <a:latin typeface="Oswald"/>
              <a:ea typeface="Oswald"/>
              <a:cs typeface="Oswald"/>
              <a:sym typeface="Oswald"/>
            </a:endParaRPr>
          </a:p>
        </p:txBody>
      </p:sp>
      <p:cxnSp>
        <p:nvCxnSpPr>
          <p:cNvPr id="436" name="Shape 436"/>
          <p:cNvCxnSpPr/>
          <p:nvPr/>
        </p:nvCxnSpPr>
        <p:spPr>
          <a:xfrm rot="10800000">
            <a:off x="2497950" y="1755450"/>
            <a:ext cx="0" cy="46611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Shape 441"/>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GUIDED PRACTICE	</a:t>
            </a:r>
            <a:endParaRPr>
              <a:latin typeface="Oswald"/>
              <a:ea typeface="Oswald"/>
              <a:cs typeface="Oswald"/>
              <a:sym typeface="Oswald"/>
            </a:endParaRPr>
          </a:p>
        </p:txBody>
      </p:sp>
      <p:sp>
        <p:nvSpPr>
          <p:cNvPr id="442" name="Shape 442"/>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WRITE A RESEARCH QUESTION WITH RAW DATA</a:t>
            </a:r>
            <a:endParaRPr sz="9600">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pic>
        <p:nvPicPr>
          <p:cNvPr id="447" name="Shape 447"/>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448" name="Shape 448"/>
          <p:cNvSpPr txBox="1"/>
          <p:nvPr/>
        </p:nvSpPr>
        <p:spPr>
          <a:xfrm>
            <a:off x="726300" y="2195300"/>
            <a:ext cx="2759700" cy="3039300"/>
          </a:xfrm>
          <a:prstGeom prst="rect">
            <a:avLst/>
          </a:prstGeom>
          <a:noFill/>
          <a:ln>
            <a:noFill/>
          </a:ln>
        </p:spPr>
        <p:txBody>
          <a:bodyPr anchorCtr="0" anchor="ctr" bIns="91425" lIns="91425" spcFirstLastPara="1" rIns="91425" wrap="square" tIns="91425">
            <a:noAutofit/>
          </a:bodyPr>
          <a:lstStyle/>
          <a:p>
            <a:pPr indent="457200" lvl="0" marL="0" rtl="0">
              <a:lnSpc>
                <a:spcPct val="120000"/>
              </a:lnSpc>
              <a:spcBef>
                <a:spcPts val="0"/>
              </a:spcBef>
              <a:spcAft>
                <a:spcPts val="0"/>
              </a:spcAft>
              <a:buNone/>
            </a:pPr>
            <a:r>
              <a:rPr b="1" lang="en-US" sz="1100">
                <a:solidFill>
                  <a:srgbClr val="FFFFFF"/>
                </a:solidFill>
                <a:latin typeface="Oswald"/>
                <a:ea typeface="Oswald"/>
                <a:cs typeface="Oswald"/>
                <a:sym typeface="Oswald"/>
              </a:rPr>
              <a:t>EXERCISE</a:t>
            </a:r>
            <a:endParaRPr b="1" sz="1100">
              <a:solidFill>
                <a:srgbClr val="FFFFFF"/>
              </a:solidFill>
              <a:latin typeface="Oswald"/>
              <a:ea typeface="Oswald"/>
              <a:cs typeface="Oswald"/>
              <a:sym typeface="Oswald"/>
            </a:endParaRPr>
          </a:p>
          <a:p>
            <a:pPr indent="0" lvl="0" marL="0" rtl="0">
              <a:lnSpc>
                <a:spcPct val="115000"/>
              </a:lnSpc>
              <a:spcBef>
                <a:spcPts val="0"/>
              </a:spcBef>
              <a:spcAft>
                <a:spcPts val="0"/>
              </a:spcAft>
              <a:buNone/>
            </a:pPr>
            <a:r>
              <a:t/>
            </a:r>
            <a:endParaRPr sz="1000">
              <a:solidFill>
                <a:srgbClr val="FFFFFF"/>
              </a:solidFill>
              <a:latin typeface="Oswald"/>
              <a:ea typeface="Oswald"/>
              <a:cs typeface="Oswald"/>
              <a:sym typeface="Oswald"/>
            </a:endParaRPr>
          </a:p>
        </p:txBody>
      </p:sp>
      <p:sp>
        <p:nvSpPr>
          <p:cNvPr id="449" name="Shape 449"/>
          <p:cNvSpPr/>
          <p:nvPr/>
        </p:nvSpPr>
        <p:spPr>
          <a:xfrm>
            <a:off x="2961475" y="2224360"/>
            <a:ext cx="7559400" cy="2496600"/>
          </a:xfrm>
          <a:prstGeom prst="rect">
            <a:avLst/>
          </a:prstGeom>
          <a:noFill/>
          <a:ln>
            <a:noFill/>
          </a:ln>
        </p:spPr>
        <p:txBody>
          <a:bodyPr anchorCtr="0" anchor="ctr" bIns="50800" lIns="50800" spcFirstLastPara="1" rIns="50800" wrap="square" tIns="50800">
            <a:noAutofit/>
          </a:bodyPr>
          <a:lstStyle/>
          <a:p>
            <a:pPr indent="-342900" lvl="0" marL="457200" marR="0" rtl="0" algn="l">
              <a:spcBef>
                <a:spcPts val="0"/>
              </a:spcBef>
              <a:spcAft>
                <a:spcPts val="0"/>
              </a:spcAft>
              <a:buClr>
                <a:srgbClr val="000000"/>
              </a:buClr>
              <a:buSzPts val="1800"/>
              <a:buFont typeface="Georgia"/>
              <a:buAutoNum type="arabicPeriod"/>
            </a:pPr>
            <a:r>
              <a:rPr lang="en-US" sz="1800">
                <a:latin typeface="Georgia"/>
                <a:ea typeface="Georgia"/>
                <a:cs typeface="Georgia"/>
                <a:sym typeface="Georgia"/>
              </a:rPr>
              <a:t>Individually, look at the data from </a:t>
            </a:r>
            <a:r>
              <a:rPr lang="en-US" sz="1800" u="sng">
                <a:solidFill>
                  <a:schemeClr val="hlink"/>
                </a:solidFill>
                <a:latin typeface="Georgia"/>
                <a:ea typeface="Georgia"/>
                <a:cs typeface="Georgia"/>
                <a:sym typeface="Georgia"/>
                <a:hlinkClick r:id="rId4"/>
              </a:rPr>
              <a:t>Kaggle’s Titanic competition</a:t>
            </a:r>
            <a:r>
              <a:rPr lang="en-US" sz="1800">
                <a:latin typeface="Georgia"/>
                <a:ea typeface="Georgia"/>
                <a:cs typeface="Georgia"/>
                <a:sym typeface="Georgia"/>
              </a:rPr>
              <a:t> and write a high quality research question.</a:t>
            </a:r>
            <a:endParaRPr b="0" i="0" sz="1800" u="none" cap="none" strike="noStrike">
              <a:solidFill>
                <a:srgbClr val="000000"/>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AutoNum type="arabicPeriod"/>
            </a:pPr>
            <a:r>
              <a:rPr lang="en-US" sz="1800">
                <a:solidFill>
                  <a:schemeClr val="dk1"/>
                </a:solidFill>
                <a:latin typeface="Georgia"/>
                <a:ea typeface="Georgia"/>
                <a:cs typeface="Georgia"/>
                <a:sym typeface="Georgia"/>
              </a:rPr>
              <a:t>Make sure you answer the following questions:</a:t>
            </a:r>
            <a:endParaRPr sz="1800">
              <a:solidFill>
                <a:schemeClr val="dk1"/>
              </a:solidFill>
              <a:latin typeface="Georgia"/>
              <a:ea typeface="Georgia"/>
              <a:cs typeface="Georgia"/>
              <a:sym typeface="Georgia"/>
            </a:endParaRPr>
          </a:p>
          <a:p>
            <a:pPr indent="-342900" lvl="1" marL="914400" rtl="0">
              <a:spcBef>
                <a:spcPts val="0"/>
              </a:spcBef>
              <a:spcAft>
                <a:spcPts val="0"/>
              </a:spcAft>
              <a:buClr>
                <a:schemeClr val="dk1"/>
              </a:buClr>
              <a:buSzPts val="1800"/>
              <a:buFont typeface="Georgia"/>
              <a:buAutoNum type="alphaLcPeriod"/>
            </a:pPr>
            <a:r>
              <a:rPr lang="en-US" sz="1800">
                <a:solidFill>
                  <a:schemeClr val="dk1"/>
                </a:solidFill>
                <a:latin typeface="Georgia"/>
                <a:ea typeface="Georgia"/>
                <a:cs typeface="Georgia"/>
                <a:sym typeface="Georgia"/>
              </a:rPr>
              <a:t>What type of data is this, cross-sectional or longitudinal?</a:t>
            </a:r>
            <a:endParaRPr sz="1800">
              <a:solidFill>
                <a:schemeClr val="dk1"/>
              </a:solidFill>
              <a:latin typeface="Georgia"/>
              <a:ea typeface="Georgia"/>
              <a:cs typeface="Georgia"/>
              <a:sym typeface="Georgia"/>
            </a:endParaRPr>
          </a:p>
          <a:p>
            <a:pPr indent="-342900" lvl="1" marL="914400" rtl="0">
              <a:spcBef>
                <a:spcPts val="0"/>
              </a:spcBef>
              <a:spcAft>
                <a:spcPts val="0"/>
              </a:spcAft>
              <a:buClr>
                <a:schemeClr val="dk1"/>
              </a:buClr>
              <a:buSzPts val="1800"/>
              <a:buFont typeface="Georgia"/>
              <a:buAutoNum type="alphaLcPeriod"/>
            </a:pPr>
            <a:r>
              <a:rPr lang="en-US" sz="1800">
                <a:solidFill>
                  <a:schemeClr val="dk1"/>
                </a:solidFill>
                <a:latin typeface="Georgia"/>
                <a:ea typeface="Georgia"/>
                <a:cs typeface="Georgia"/>
                <a:sym typeface="Georgia"/>
              </a:rPr>
              <a:t>What will we be measuring?</a:t>
            </a:r>
            <a:endParaRPr sz="1800">
              <a:solidFill>
                <a:schemeClr val="dk1"/>
              </a:solidFill>
              <a:latin typeface="Georgia"/>
              <a:ea typeface="Georgia"/>
              <a:cs typeface="Georgia"/>
              <a:sym typeface="Georgia"/>
            </a:endParaRPr>
          </a:p>
          <a:p>
            <a:pPr indent="-342900" lvl="1" marL="914400" rtl="0">
              <a:spcBef>
                <a:spcPts val="0"/>
              </a:spcBef>
              <a:spcAft>
                <a:spcPts val="0"/>
              </a:spcAft>
              <a:buClr>
                <a:schemeClr val="dk1"/>
              </a:buClr>
              <a:buSzPts val="1800"/>
              <a:buFont typeface="Georgia"/>
              <a:buAutoNum type="alphaLcPeriod"/>
            </a:pPr>
            <a:r>
              <a:rPr lang="en-US" sz="1800">
                <a:solidFill>
                  <a:schemeClr val="dk1"/>
                </a:solidFill>
                <a:latin typeface="Georgia"/>
                <a:ea typeface="Georgia"/>
                <a:cs typeface="Georgia"/>
                <a:sym typeface="Georgia"/>
              </a:rPr>
              <a:t>What is the SMART aim for this data?</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AutoNum type="arabicPeriod"/>
            </a:pPr>
            <a:r>
              <a:rPr lang="en-US" sz="1800">
                <a:solidFill>
                  <a:schemeClr val="dk1"/>
                </a:solidFill>
                <a:latin typeface="Georgia"/>
                <a:ea typeface="Georgia"/>
                <a:cs typeface="Georgia"/>
                <a:sym typeface="Georgia"/>
              </a:rPr>
              <a:t>When finished, split into pairs and share your answers with each other.</a:t>
            </a:r>
            <a:endParaRPr sz="1800">
              <a:solidFill>
                <a:schemeClr val="dk1"/>
              </a:solidFill>
              <a:latin typeface="Georgia"/>
              <a:ea typeface="Georgia"/>
              <a:cs typeface="Georgia"/>
              <a:sym typeface="Georgia"/>
            </a:endParaRPr>
          </a:p>
        </p:txBody>
      </p:sp>
      <p:sp>
        <p:nvSpPr>
          <p:cNvPr id="450" name="Shape 450"/>
          <p:cNvSpPr/>
          <p:nvPr/>
        </p:nvSpPr>
        <p:spPr>
          <a:xfrm>
            <a:off x="3052744" y="5792341"/>
            <a:ext cx="4170900" cy="330300"/>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lang="en-US" sz="1800">
                <a:latin typeface="Georgia"/>
                <a:ea typeface="Georgia"/>
                <a:cs typeface="Georgia"/>
                <a:sym typeface="Georgia"/>
              </a:rPr>
              <a:t>Research Question</a:t>
            </a:r>
            <a:endParaRPr>
              <a:latin typeface="Georgia"/>
              <a:ea typeface="Georgia"/>
              <a:cs typeface="Georgia"/>
              <a:sym typeface="Georgia"/>
            </a:endParaRPr>
          </a:p>
        </p:txBody>
      </p:sp>
      <p:sp>
        <p:nvSpPr>
          <p:cNvPr id="451" name="Shape 451"/>
          <p:cNvSpPr/>
          <p:nvPr/>
        </p:nvSpPr>
        <p:spPr>
          <a:xfrm>
            <a:off x="2989800" y="5399657"/>
            <a:ext cx="3733800" cy="2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Oswald"/>
                <a:ea typeface="Oswald"/>
                <a:cs typeface="Oswald"/>
                <a:sym typeface="Oswald"/>
              </a:rPr>
              <a:t>DELIVERABLE</a:t>
            </a:r>
            <a:endParaRPr>
              <a:latin typeface="Oswald"/>
              <a:ea typeface="Oswald"/>
              <a:cs typeface="Oswald"/>
              <a:sym typeface="Oswald"/>
            </a:endParaRPr>
          </a:p>
        </p:txBody>
      </p:sp>
      <p:sp>
        <p:nvSpPr>
          <p:cNvPr id="452" name="Shape 452"/>
          <p:cNvSpPr/>
          <p:nvPr/>
        </p:nvSpPr>
        <p:spPr>
          <a:xfrm>
            <a:off x="2989800" y="1776149"/>
            <a:ext cx="3733800" cy="2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latin typeface="Oswald"/>
                <a:ea typeface="Oswald"/>
                <a:cs typeface="Oswald"/>
                <a:sym typeface="Oswald"/>
              </a:rPr>
              <a:t>DIRECTIONS (10 minutes)</a:t>
            </a:r>
            <a:endParaRPr>
              <a:latin typeface="Oswald"/>
              <a:ea typeface="Oswald"/>
              <a:cs typeface="Oswald"/>
              <a:sym typeface="Oswald"/>
            </a:endParaRPr>
          </a:p>
        </p:txBody>
      </p:sp>
      <p:cxnSp>
        <p:nvCxnSpPr>
          <p:cNvPr id="453" name="Shape 453"/>
          <p:cNvCxnSpPr/>
          <p:nvPr/>
        </p:nvCxnSpPr>
        <p:spPr>
          <a:xfrm rot="10800000">
            <a:off x="2497950" y="1755450"/>
            <a:ext cx="0" cy="4661100"/>
          </a:xfrm>
          <a:prstGeom prst="straightConnector1">
            <a:avLst/>
          </a:prstGeom>
          <a:noFill/>
          <a:ln cap="flat" cmpd="sng" w="9525">
            <a:solidFill>
              <a:srgbClr val="B7B7B7"/>
            </a:solidFill>
            <a:prstDash val="solid"/>
            <a:round/>
            <a:headEnd len="med" w="med" type="none"/>
            <a:tailEnd len="med" w="med" type="none"/>
          </a:ln>
        </p:spPr>
      </p:cxnSp>
      <p:sp>
        <p:nvSpPr>
          <p:cNvPr id="454" name="Shape 454"/>
          <p:cNvSpPr/>
          <p:nvPr/>
        </p:nvSpPr>
        <p:spPr>
          <a:xfrm>
            <a:off x="635000" y="736600"/>
            <a:ext cx="117978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ACTIVITY: WRITE A RESEARCH QUESTION WITH RAW DATA</a:t>
            </a:r>
            <a:endParaRPr>
              <a:latin typeface="Oswald"/>
              <a:ea typeface="Oswald"/>
              <a:cs typeface="Oswald"/>
              <a:sym typeface="Oswa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Shape 459"/>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INTRODUCTION</a:t>
            </a:r>
            <a:endParaRPr>
              <a:latin typeface="Oswald"/>
              <a:ea typeface="Oswald"/>
              <a:cs typeface="Oswald"/>
              <a:sym typeface="Oswald"/>
            </a:endParaRPr>
          </a:p>
        </p:txBody>
      </p:sp>
      <p:sp>
        <p:nvSpPr>
          <p:cNvPr id="460" name="Shape 460"/>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DATA SCIENCE WORKFLOW:           ACQUIRE &amp; PARSE</a:t>
            </a:r>
            <a:endParaRPr sz="9600">
              <a:latin typeface="Oswald"/>
              <a:ea typeface="Oswald"/>
              <a:cs typeface="Oswald"/>
              <a:sym typeface="Oswa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Shape 465"/>
          <p:cNvSpPr/>
          <p:nvPr/>
        </p:nvSpPr>
        <p:spPr>
          <a:xfrm>
            <a:off x="635000" y="736600"/>
            <a:ext cx="118512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DATA SCIENCE WORKFLOW:  ACQUIRE &amp; PARSE</a:t>
            </a:r>
            <a:endParaRPr>
              <a:latin typeface="Oswald"/>
              <a:ea typeface="Oswald"/>
              <a:cs typeface="Oswald"/>
              <a:sym typeface="Oswald"/>
            </a:endParaRPr>
          </a:p>
        </p:txBody>
      </p:sp>
      <p:sp>
        <p:nvSpPr>
          <p:cNvPr id="466" name="Shape 466"/>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For the remainder of class, we’ll talk about steps 2 of the data science workflow:  prepare</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We’ll be using iPython Notebook</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We will be running through data types, control flow (if statements etc) and functions. </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Will will intersperse code alongs, demos, and labs.  </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We will close with some work on reading in a dataset and exploring it using Pandas and Numpy</a:t>
            </a:r>
            <a:endParaRPr sz="2800">
              <a:latin typeface="Georgia"/>
              <a:ea typeface="Georgia"/>
              <a:cs typeface="Georgia"/>
              <a:sym typeface="Georgi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Shape 471"/>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DEMO	</a:t>
            </a:r>
            <a:endParaRPr>
              <a:latin typeface="Oswald"/>
              <a:ea typeface="Oswald"/>
              <a:cs typeface="Oswald"/>
              <a:sym typeface="Oswald"/>
            </a:endParaRPr>
          </a:p>
        </p:txBody>
      </p:sp>
      <p:sp>
        <p:nvSpPr>
          <p:cNvPr id="472" name="Shape 472"/>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WALKTHROUGH ACQUIRE &amp; PARSES WITH PANDAS</a:t>
            </a:r>
            <a:endParaRPr sz="9600">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PRE-WORK REVIEW</a:t>
            </a:r>
            <a:endParaRPr>
              <a:latin typeface="Oswald"/>
              <a:ea typeface="Oswald"/>
              <a:cs typeface="Oswald"/>
              <a:sym typeface="Oswald"/>
            </a:endParaRPr>
          </a:p>
        </p:txBody>
      </p:sp>
      <p:sp>
        <p:nvSpPr>
          <p:cNvPr id="231" name="Shape 231"/>
          <p:cNvSpPr txBox="1"/>
          <p:nvPr>
            <p:ph idx="1" type="body"/>
          </p:nvPr>
        </p:nvSpPr>
        <p:spPr>
          <a:xfrm>
            <a:off x="635006" y="958000"/>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Create and open an iPython Notebook</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Complete the Python pre-work</a:t>
            </a:r>
            <a:endParaRPr sz="2800">
              <a:latin typeface="Georgia"/>
              <a:ea typeface="Georgia"/>
              <a:cs typeface="Georgia"/>
              <a:sym typeface="Georgia"/>
            </a:endParaRPr>
          </a:p>
          <a:p>
            <a:pPr indent="0" lvl="0" marL="0" marR="0" rtl="0" algn="l">
              <a:spcBef>
                <a:spcPts val="1000"/>
              </a:spcBef>
              <a:spcAft>
                <a:spcPts val="0"/>
              </a:spcAft>
              <a:buNone/>
            </a:pPr>
            <a:r>
              <a:t/>
            </a:r>
            <a:endParaRPr sz="2800">
              <a:latin typeface="Georgia"/>
              <a:ea typeface="Georgia"/>
              <a:cs typeface="Georgia"/>
              <a:sym typeface="Georgi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Shape 477"/>
          <p:cNvSpPr txBox="1"/>
          <p:nvPr>
            <p:ph idx="1" type="body"/>
          </p:nvPr>
        </p:nvSpPr>
        <p:spPr>
          <a:xfrm>
            <a:off x="635006" y="13012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SzPts val="1100"/>
              <a:buFont typeface="Arial"/>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Where we determine if we have the “right” dataset for our problem</a:t>
            </a:r>
            <a:endParaRPr sz="2800">
              <a:solidFill>
                <a:schemeClr val="dk1"/>
              </a:solidFill>
              <a:latin typeface="Georgia"/>
              <a:ea typeface="Georgia"/>
              <a:cs typeface="Georgia"/>
              <a:sym typeface="Georgia"/>
            </a:endParaRPr>
          </a:p>
          <a:p>
            <a:pPr indent="0" lvl="0" marL="0" rtl="0">
              <a:spcBef>
                <a:spcPts val="0"/>
              </a:spcBef>
              <a:spcAft>
                <a:spcPts val="0"/>
              </a:spcAft>
              <a:buSzPts val="1100"/>
              <a:buFont typeface="Arial"/>
              <a:buNone/>
            </a:pPr>
            <a:r>
              <a:t/>
            </a:r>
            <a:endParaRPr sz="2800">
              <a:solidFill>
                <a:schemeClr val="dk1"/>
              </a:solidFill>
              <a:latin typeface="Georgia"/>
              <a:ea typeface="Georgia"/>
              <a:cs typeface="Georgia"/>
              <a:sym typeface="Georgia"/>
            </a:endParaRPr>
          </a:p>
          <a:p>
            <a:pPr indent="-256540" lvl="0" marL="203200" rtl="0">
              <a:lnSpc>
                <a:spcPct val="15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Questions to ask:</a:t>
            </a:r>
            <a:endParaRPr sz="2800">
              <a:solidFill>
                <a:schemeClr val="dk1"/>
              </a:solidFill>
              <a:latin typeface="Georgia"/>
              <a:ea typeface="Georgia"/>
              <a:cs typeface="Georgia"/>
              <a:sym typeface="Georgia"/>
            </a:endParaRPr>
          </a:p>
          <a:p>
            <a:pPr indent="-256540" lvl="1" marL="660400" rtl="0">
              <a:lnSpc>
                <a:spcPct val="15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What type of data is it, cross-sectional or longitudinal?</a:t>
            </a:r>
            <a:endParaRPr sz="2800">
              <a:solidFill>
                <a:schemeClr val="dk1"/>
              </a:solidFill>
              <a:latin typeface="Georgia"/>
              <a:ea typeface="Georgia"/>
              <a:cs typeface="Georgia"/>
              <a:sym typeface="Georgia"/>
            </a:endParaRPr>
          </a:p>
          <a:p>
            <a:pPr indent="-256540" lvl="1" marL="660400" rtl="0">
              <a:lnSpc>
                <a:spcPct val="15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How well was the data collected?</a:t>
            </a:r>
            <a:endParaRPr sz="2800">
              <a:solidFill>
                <a:schemeClr val="dk1"/>
              </a:solidFill>
              <a:latin typeface="Georgia"/>
              <a:ea typeface="Georgia"/>
              <a:cs typeface="Georgia"/>
              <a:sym typeface="Georgia"/>
            </a:endParaRPr>
          </a:p>
          <a:p>
            <a:pPr indent="-256540" lvl="1" marL="660400" rtl="0">
              <a:lnSpc>
                <a:spcPct val="15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Is there much missing data?</a:t>
            </a:r>
            <a:endParaRPr sz="2800">
              <a:solidFill>
                <a:schemeClr val="dk1"/>
              </a:solidFill>
              <a:latin typeface="Georgia"/>
              <a:ea typeface="Georgia"/>
              <a:cs typeface="Georgia"/>
              <a:sym typeface="Georgia"/>
            </a:endParaRPr>
          </a:p>
          <a:p>
            <a:pPr indent="-256540" lvl="1" marL="660400" rtl="0">
              <a:lnSpc>
                <a:spcPct val="15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Was the data collection instrument validated and reliable?</a:t>
            </a:r>
            <a:endParaRPr sz="2800">
              <a:solidFill>
                <a:schemeClr val="dk1"/>
              </a:solidFill>
              <a:latin typeface="Georgia"/>
              <a:ea typeface="Georgia"/>
              <a:cs typeface="Georgia"/>
              <a:sym typeface="Georgia"/>
            </a:endParaRPr>
          </a:p>
          <a:p>
            <a:pPr indent="-256540" lvl="1" marL="660400" rtl="0">
              <a:lnSpc>
                <a:spcPct val="15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Is the dataset aggregated?</a:t>
            </a:r>
            <a:endParaRPr sz="2800">
              <a:solidFill>
                <a:schemeClr val="dk1"/>
              </a:solidFill>
              <a:latin typeface="Georgia"/>
              <a:ea typeface="Georgia"/>
              <a:cs typeface="Georgia"/>
              <a:sym typeface="Georgia"/>
            </a:endParaRPr>
          </a:p>
          <a:p>
            <a:pPr indent="-256540" lvl="1" marL="660400" rtl="0">
              <a:lnSpc>
                <a:spcPct val="15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Do we need pre-aggregated data?</a:t>
            </a:r>
            <a:endParaRPr sz="2800">
              <a:solidFill>
                <a:schemeClr val="dk1"/>
              </a:solidFill>
              <a:latin typeface="Georgia"/>
              <a:ea typeface="Georgia"/>
              <a:cs typeface="Georgia"/>
              <a:sym typeface="Georgia"/>
            </a:endParaRPr>
          </a:p>
          <a:p>
            <a:pPr indent="0" lvl="0" marL="0" rtl="0">
              <a:lnSpc>
                <a:spcPct val="150000"/>
              </a:lnSpc>
              <a:spcBef>
                <a:spcPts val="0"/>
              </a:spcBef>
              <a:spcAft>
                <a:spcPts val="1200"/>
              </a:spcAft>
              <a:buNone/>
            </a:pPr>
            <a:r>
              <a:t/>
            </a:r>
            <a:endParaRPr sz="2800">
              <a:latin typeface="Georgia"/>
              <a:ea typeface="Georgia"/>
              <a:cs typeface="Georgia"/>
              <a:sym typeface="Georgia"/>
            </a:endParaRPr>
          </a:p>
        </p:txBody>
      </p:sp>
      <p:sp>
        <p:nvSpPr>
          <p:cNvPr id="478" name="Shape 478"/>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ACQUIRE</a:t>
            </a:r>
            <a:endParaRPr>
              <a:latin typeface="Oswald"/>
              <a:ea typeface="Oswald"/>
              <a:cs typeface="Oswald"/>
              <a:sym typeface="Oswa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Shape 483"/>
          <p:cNvSpPr txBox="1"/>
          <p:nvPr>
            <p:ph idx="1" type="body"/>
          </p:nvPr>
        </p:nvSpPr>
        <p:spPr>
          <a:xfrm>
            <a:off x="635006" y="1301275"/>
            <a:ext cx="11734800" cy="3810000"/>
          </a:xfrm>
          <a:prstGeom prst="rect">
            <a:avLst/>
          </a:prstGeom>
          <a:noFill/>
          <a:ln>
            <a:noFill/>
          </a:ln>
        </p:spPr>
        <p:txBody>
          <a:bodyPr anchorCtr="0" anchor="t" bIns="0" lIns="0" spcFirstLastPara="1" rIns="0" wrap="square" tIns="0">
            <a:noAutofit/>
          </a:bodyPr>
          <a:lstStyle/>
          <a:p>
            <a:pPr indent="0" lvl="0" marL="0" rtl="0">
              <a:lnSpc>
                <a:spcPct val="100000"/>
              </a:lnSpc>
              <a:spcBef>
                <a:spcPts val="0"/>
              </a:spcBef>
              <a:spcAft>
                <a:spcPts val="0"/>
              </a:spcAft>
              <a:buSzPts val="1100"/>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Data can be acquired through a variety of sources</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SzPts val="1100"/>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Web (Google Analytics, HTML, XML)</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File (CSV, XML, TXT, JSON)</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Databases (SQL, NOSQL, etc)</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Today, we’ll use a CSV (comma separated file)</a:t>
            </a:r>
            <a:endParaRPr sz="2800">
              <a:solidFill>
                <a:schemeClr val="dk1"/>
              </a:solidFill>
              <a:latin typeface="Georgia"/>
              <a:ea typeface="Georgia"/>
              <a:cs typeface="Georgia"/>
              <a:sym typeface="Georgia"/>
            </a:endParaRPr>
          </a:p>
          <a:p>
            <a:pPr indent="0" lvl="0" marL="0" rtl="0">
              <a:lnSpc>
                <a:spcPct val="100000"/>
              </a:lnSpc>
              <a:spcBef>
                <a:spcPts val="0"/>
              </a:spcBef>
              <a:spcAft>
                <a:spcPts val="1200"/>
              </a:spcAft>
              <a:buNone/>
            </a:pPr>
            <a:r>
              <a:t/>
            </a:r>
            <a:endParaRPr sz="2800">
              <a:latin typeface="Georgia"/>
              <a:ea typeface="Georgia"/>
              <a:cs typeface="Georgia"/>
              <a:sym typeface="Georgia"/>
            </a:endParaRPr>
          </a:p>
        </p:txBody>
      </p:sp>
      <p:sp>
        <p:nvSpPr>
          <p:cNvPr id="484" name="Shape 484"/>
          <p:cNvSpPr/>
          <p:nvPr/>
        </p:nvSpPr>
        <p:spPr>
          <a:xfrm>
            <a:off x="635000" y="736600"/>
            <a:ext cx="117348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LOGISTICS OF ACQUIRING YOUR DATA</a:t>
            </a:r>
            <a:endParaRPr>
              <a:latin typeface="Oswald"/>
              <a:ea typeface="Oswald"/>
              <a:cs typeface="Oswald"/>
              <a:sym typeface="Oswa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Shape 489"/>
          <p:cNvSpPr txBox="1"/>
          <p:nvPr>
            <p:ph idx="1" type="body"/>
          </p:nvPr>
        </p:nvSpPr>
        <p:spPr>
          <a:xfrm>
            <a:off x="635006" y="1301275"/>
            <a:ext cx="11734800" cy="3810000"/>
          </a:xfrm>
          <a:prstGeom prst="rect">
            <a:avLst/>
          </a:prstGeom>
          <a:noFill/>
          <a:ln>
            <a:noFill/>
          </a:ln>
        </p:spPr>
        <p:txBody>
          <a:bodyPr anchorCtr="0" anchor="t" bIns="0" lIns="0" spcFirstLastPara="1" rIns="0" wrap="square" tIns="0">
            <a:noAutofit/>
          </a:bodyPr>
          <a:lstStyle/>
          <a:p>
            <a:pPr indent="0" lvl="0" marL="0" rtl="0">
              <a:lnSpc>
                <a:spcPct val="100000"/>
              </a:lnSpc>
              <a:spcBef>
                <a:spcPts val="0"/>
              </a:spcBef>
              <a:spcAft>
                <a:spcPts val="0"/>
              </a:spcAft>
              <a:buSzPts val="1100"/>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You need to understand what you’re working with.</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To better understand your data</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Create or review the data dictionary</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Perform exploratory surface analysis</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Describe data structure and information being collected</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Explore variables and data types</a:t>
            </a:r>
            <a:endParaRPr sz="2800">
              <a:solidFill>
                <a:schemeClr val="dk1"/>
              </a:solidFill>
              <a:latin typeface="Georgia"/>
              <a:ea typeface="Georgia"/>
              <a:cs typeface="Georgia"/>
              <a:sym typeface="Georgia"/>
            </a:endParaRPr>
          </a:p>
        </p:txBody>
      </p:sp>
      <p:sp>
        <p:nvSpPr>
          <p:cNvPr id="490" name="Shape 490"/>
          <p:cNvSpPr/>
          <p:nvPr/>
        </p:nvSpPr>
        <p:spPr>
          <a:xfrm>
            <a:off x="635000" y="736600"/>
            <a:ext cx="117348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PARSE:  UNDERSTANDING YOUR DATA</a:t>
            </a:r>
            <a:endParaRPr>
              <a:latin typeface="Oswald"/>
              <a:ea typeface="Oswald"/>
              <a:cs typeface="Oswald"/>
              <a:sym typeface="Oswa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Shape 495"/>
          <p:cNvSpPr txBox="1"/>
          <p:nvPr>
            <p:ph idx="1" type="body"/>
          </p:nvPr>
        </p:nvSpPr>
        <p:spPr>
          <a:xfrm>
            <a:off x="635006" y="1301275"/>
            <a:ext cx="11734800" cy="3810000"/>
          </a:xfrm>
          <a:prstGeom prst="rect">
            <a:avLst/>
          </a:prstGeom>
          <a:noFill/>
          <a:ln>
            <a:noFill/>
          </a:ln>
        </p:spPr>
        <p:txBody>
          <a:bodyPr anchorCtr="0" anchor="t" bIns="0" lIns="0" spcFirstLastPara="1" rIns="0" wrap="square" tIns="0">
            <a:noAutofit/>
          </a:bodyPr>
          <a:lstStyle/>
          <a:p>
            <a:pPr indent="0" lvl="0" marL="0" rtl="0">
              <a:lnSpc>
                <a:spcPct val="100000"/>
              </a:lnSpc>
              <a:spcBef>
                <a:spcPts val="0"/>
              </a:spcBef>
              <a:spcAft>
                <a:spcPts val="0"/>
              </a:spcAft>
              <a:buSzPts val="1100"/>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Data dictionaries help judge the quality of the data.</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They also help understand how it’s coded.</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Does gender = 1 mean female or male?</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Is the currency dollars or euros?</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Data dictionaries help identify any requirements, assumptions, and constraints of the data.</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They make it easier to share data.</a:t>
            </a:r>
            <a:endParaRPr sz="2800">
              <a:solidFill>
                <a:schemeClr val="dk1"/>
              </a:solidFill>
              <a:latin typeface="Georgia"/>
              <a:ea typeface="Georgia"/>
              <a:cs typeface="Georgia"/>
              <a:sym typeface="Georgia"/>
            </a:endParaRPr>
          </a:p>
        </p:txBody>
      </p:sp>
      <p:sp>
        <p:nvSpPr>
          <p:cNvPr id="496" name="Shape 496"/>
          <p:cNvSpPr/>
          <p:nvPr/>
        </p:nvSpPr>
        <p:spPr>
          <a:xfrm>
            <a:off x="635000" y="736600"/>
            <a:ext cx="117348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INTRO TO DATA DICTIONARIES AND DOCUMENTATION</a:t>
            </a:r>
            <a:endParaRPr>
              <a:latin typeface="Oswald"/>
              <a:ea typeface="Oswald"/>
              <a:cs typeface="Oswald"/>
              <a:sym typeface="Oswa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Shape 501"/>
          <p:cNvSpPr/>
          <p:nvPr/>
        </p:nvSpPr>
        <p:spPr>
          <a:xfrm>
            <a:off x="635000" y="736600"/>
            <a:ext cx="117348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DATA DICTIONARY EXAMPLE:  KAGGLE TITANIC DATA</a:t>
            </a:r>
            <a:endParaRPr>
              <a:latin typeface="Oswald"/>
              <a:ea typeface="Oswald"/>
              <a:cs typeface="Oswald"/>
              <a:sym typeface="Oswald"/>
            </a:endParaRPr>
          </a:p>
        </p:txBody>
      </p:sp>
      <p:pic>
        <p:nvPicPr>
          <p:cNvPr id="502" name="Shape 502"/>
          <p:cNvPicPr preferRelativeResize="0"/>
          <p:nvPr/>
        </p:nvPicPr>
        <p:blipFill>
          <a:blip r:embed="rId3">
            <a:alphaModFix/>
          </a:blip>
          <a:stretch>
            <a:fillRect/>
          </a:stretch>
        </p:blipFill>
        <p:spPr>
          <a:xfrm>
            <a:off x="3856325" y="1343200"/>
            <a:ext cx="5292150" cy="59015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Shape 507"/>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CODEALONG</a:t>
            </a:r>
            <a:endParaRPr>
              <a:latin typeface="Oswald"/>
              <a:ea typeface="Oswald"/>
              <a:cs typeface="Oswald"/>
              <a:sym typeface="Oswald"/>
            </a:endParaRPr>
          </a:p>
        </p:txBody>
      </p:sp>
      <p:sp>
        <p:nvSpPr>
          <p:cNvPr id="508" name="Shape 508"/>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NUMPY AND PANDAS INTRO</a:t>
            </a:r>
            <a:endParaRPr sz="9600">
              <a:latin typeface="Oswald"/>
              <a:ea typeface="Oswald"/>
              <a:cs typeface="Oswald"/>
              <a:sym typeface="Oswa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Shape 513"/>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What are Numpy and Pandas?  Python packages</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Pandas is built on Numpy.</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Numpy uses arrays (lists) to do basic math and slice and index data.</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Pandas uses a data structure called a Dataframe.</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Dataframes are similar to Excel tables; they contain rows and columns.</a:t>
            </a:r>
            <a:endParaRPr sz="2800">
              <a:latin typeface="Georgia"/>
              <a:ea typeface="Georgia"/>
              <a:cs typeface="Georgia"/>
              <a:sym typeface="Georgia"/>
            </a:endParaRPr>
          </a:p>
          <a:p>
            <a:pPr indent="0" lvl="0" marL="0" rtl="0">
              <a:spcBef>
                <a:spcPts val="0"/>
              </a:spcBef>
              <a:spcAft>
                <a:spcPts val="0"/>
              </a:spcAft>
              <a:buNone/>
            </a:pPr>
            <a:r>
              <a:t/>
            </a:r>
            <a:endParaRPr sz="2800">
              <a:latin typeface="Georgia"/>
              <a:ea typeface="Georgia"/>
              <a:cs typeface="Georgia"/>
              <a:sym typeface="Georgia"/>
            </a:endParaRPr>
          </a:p>
        </p:txBody>
      </p:sp>
      <p:sp>
        <p:nvSpPr>
          <p:cNvPr id="514" name="Shape 514"/>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NUMPY AND PANDAS INTRO</a:t>
            </a:r>
            <a:endParaRPr>
              <a:latin typeface="Oswald"/>
              <a:ea typeface="Oswald"/>
              <a:cs typeface="Oswald"/>
              <a:sym typeface="Oswa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Shape 519"/>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NUMPY AND PANDAS INTRO</a:t>
            </a:r>
            <a:endParaRPr>
              <a:latin typeface="Oswald"/>
              <a:ea typeface="Oswald"/>
              <a:cs typeface="Oswald"/>
              <a:sym typeface="Oswald"/>
            </a:endParaRPr>
          </a:p>
        </p:txBody>
      </p:sp>
      <p:pic>
        <p:nvPicPr>
          <p:cNvPr id="520" name="Shape 520"/>
          <p:cNvPicPr preferRelativeResize="0"/>
          <p:nvPr/>
        </p:nvPicPr>
        <p:blipFill>
          <a:blip r:embed="rId3">
            <a:alphaModFix/>
          </a:blip>
          <a:stretch>
            <a:fillRect/>
          </a:stretch>
        </p:blipFill>
        <p:spPr>
          <a:xfrm>
            <a:off x="2787650" y="1327150"/>
            <a:ext cx="7429500" cy="4648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Shape 525"/>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With these packages, you can select pieces of data, do basic operations, calculate summary statistics.</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rtl="0">
              <a:spcBef>
                <a:spcPts val="0"/>
              </a:spcBef>
              <a:spcAft>
                <a:spcPts val="0"/>
              </a:spcAft>
              <a:buSzPts val="2800"/>
              <a:buFont typeface="Georgia"/>
              <a:buChar char="‣"/>
            </a:pPr>
            <a:r>
              <a:rPr lang="en-US" sz="2800">
                <a:solidFill>
                  <a:schemeClr val="dk1"/>
                </a:solidFill>
                <a:latin typeface="Georgia"/>
                <a:ea typeface="Georgia"/>
                <a:cs typeface="Georgia"/>
                <a:sym typeface="Georgia"/>
              </a:rPr>
              <a:t>Follow along and code along as we learn about Numpy and Pandas.</a:t>
            </a:r>
            <a:endParaRPr sz="2800">
              <a:solidFill>
                <a:schemeClr val="dk1"/>
              </a:solidFill>
              <a:latin typeface="Georgia"/>
              <a:ea typeface="Georgia"/>
              <a:cs typeface="Georgia"/>
              <a:sym typeface="Georgia"/>
            </a:endParaRPr>
          </a:p>
        </p:txBody>
      </p:sp>
      <p:sp>
        <p:nvSpPr>
          <p:cNvPr id="526" name="Shape 526"/>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NUMPY AND PANDAS INTRO</a:t>
            </a:r>
            <a:endParaRPr>
              <a:latin typeface="Oswald"/>
              <a:ea typeface="Oswald"/>
              <a:cs typeface="Oswald"/>
              <a:sym typeface="Oswa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Shape 531"/>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We often have to merge data together, correct missing data, and plot our findings.</a:t>
            </a:r>
            <a:endParaRPr sz="2800">
              <a:solidFill>
                <a:schemeClr val="dk1"/>
              </a:solidFill>
              <a:latin typeface="Georgia"/>
              <a:ea typeface="Georgia"/>
              <a:cs typeface="Georgia"/>
              <a:sym typeface="Georgia"/>
            </a:endParaRPr>
          </a:p>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Once again, follow and code along.</a:t>
            </a:r>
            <a:endParaRPr sz="2800">
              <a:solidFill>
                <a:schemeClr val="dk1"/>
              </a:solidFill>
              <a:latin typeface="Georgia"/>
              <a:ea typeface="Georgia"/>
              <a:cs typeface="Georgia"/>
              <a:sym typeface="Georgia"/>
            </a:endParaRPr>
          </a:p>
        </p:txBody>
      </p:sp>
      <p:sp>
        <p:nvSpPr>
          <p:cNvPr id="532" name="Shape 532"/>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NUMPY AND PANDAS INTRO</a:t>
            </a:r>
            <a:endParaRPr>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p:nvPr/>
        </p:nvSpPr>
        <p:spPr>
          <a:xfrm>
            <a:off x="635000" y="736600"/>
            <a:ext cx="10160000" cy="431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OPENING</a:t>
            </a:r>
            <a:endParaRPr>
              <a:latin typeface="Oswald"/>
              <a:ea typeface="Oswald"/>
              <a:cs typeface="Oswald"/>
              <a:sym typeface="Oswald"/>
            </a:endParaRPr>
          </a:p>
        </p:txBody>
      </p:sp>
      <p:sp>
        <p:nvSpPr>
          <p:cNvPr id="237" name="Shape 237"/>
          <p:cNvSpPr/>
          <p:nvPr/>
        </p:nvSpPr>
        <p:spPr>
          <a:xfrm>
            <a:off x="635000" y="1473200"/>
            <a:ext cx="11734800" cy="2806700"/>
          </a:xfrm>
          <a:prstGeom prst="rect">
            <a:avLst/>
          </a:prstGeom>
          <a:noFill/>
          <a:ln>
            <a:noFill/>
          </a:ln>
        </p:spPr>
        <p:txBody>
          <a:bodyPr anchorCtr="0" anchor="t" bIns="0" lIns="0" spcFirstLastPara="1" rIns="0" wrap="square" tIns="0">
            <a:noAutofit/>
          </a:bodyPr>
          <a:lstStyle/>
          <a:p>
            <a:pPr indent="0" lvl="0" marL="0" rtl="0">
              <a:lnSpc>
                <a:spcPct val="75000"/>
              </a:lnSpc>
              <a:spcBef>
                <a:spcPts val="0"/>
              </a:spcBef>
              <a:spcAft>
                <a:spcPts val="0"/>
              </a:spcAft>
              <a:buClr>
                <a:schemeClr val="dk1"/>
              </a:buClr>
              <a:buFont typeface="Arial"/>
              <a:buNone/>
            </a:pPr>
            <a:r>
              <a:rPr b="1" lang="en-US" sz="9600">
                <a:solidFill>
                  <a:schemeClr val="lt1"/>
                </a:solidFill>
                <a:latin typeface="Oswald"/>
                <a:ea typeface="Oswald"/>
                <a:cs typeface="Oswald"/>
                <a:sym typeface="Oswald"/>
              </a:rPr>
              <a:t>EXPERIMENTAL DESIGN AND </a:t>
            </a:r>
            <a:r>
              <a:rPr b="1" lang="en-US" sz="9600">
                <a:solidFill>
                  <a:schemeClr val="lt1"/>
                </a:solidFill>
                <a:latin typeface="Oswald"/>
                <a:ea typeface="Oswald"/>
                <a:cs typeface="Oswald"/>
                <a:sym typeface="Oswald"/>
              </a:rPr>
              <a:t>PYTHON REVIEW</a:t>
            </a:r>
            <a:endParaRPr sz="9600">
              <a:solidFill>
                <a:schemeClr val="dk1"/>
              </a:solidFill>
              <a:latin typeface="Oswald"/>
              <a:ea typeface="Oswald"/>
              <a:cs typeface="Oswald"/>
              <a:sym typeface="Oswa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Shape 537"/>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DEMO	</a:t>
            </a:r>
            <a:endParaRPr>
              <a:latin typeface="Oswald"/>
              <a:ea typeface="Oswald"/>
              <a:cs typeface="Oswald"/>
              <a:sym typeface="Oswald"/>
            </a:endParaRPr>
          </a:p>
        </p:txBody>
      </p:sp>
      <p:sp>
        <p:nvSpPr>
          <p:cNvPr id="538" name="Shape 538"/>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LAB WALKTHROUGH</a:t>
            </a:r>
            <a:endParaRPr sz="9600">
              <a:latin typeface="Oswald"/>
              <a:ea typeface="Oswald"/>
              <a:cs typeface="Oswald"/>
              <a:sym typeface="Oswa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Shape 543"/>
          <p:cNvSpPr txBox="1"/>
          <p:nvPr>
            <p:ph idx="1" type="body"/>
          </p:nvPr>
        </p:nvSpPr>
        <p:spPr>
          <a:xfrm>
            <a:off x="635006" y="1453675"/>
            <a:ext cx="11734800" cy="3810000"/>
          </a:xfrm>
          <a:prstGeom prst="rect">
            <a:avLst/>
          </a:prstGeom>
          <a:noFill/>
          <a:ln>
            <a:noFill/>
          </a:ln>
        </p:spPr>
        <p:txBody>
          <a:bodyPr anchorCtr="0" anchor="t" bIns="0" lIns="0" spcFirstLastPara="1" rIns="0" wrap="square" tIns="0">
            <a:noAutofit/>
          </a:bodyPr>
          <a:lstStyle/>
          <a:p>
            <a:pPr indent="0" lvl="0" marL="0" rtl="0">
              <a:lnSpc>
                <a:spcPct val="100000"/>
              </a:lnSpc>
              <a:spcBef>
                <a:spcPts val="0"/>
              </a:spcBef>
              <a:spcAft>
                <a:spcPts val="0"/>
              </a:spcAft>
              <a:buSzPts val="1100"/>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I</a:t>
            </a:r>
            <a:r>
              <a:rPr lang="en-US" sz="2800">
                <a:solidFill>
                  <a:srgbClr val="333333"/>
                </a:solidFill>
                <a:latin typeface="Georgia"/>
                <a:ea typeface="Georgia"/>
                <a:cs typeface="Georgia"/>
                <a:sym typeface="Georgia"/>
              </a:rPr>
              <a:t>n this lab, you will merge two datasets: ozone and data</a:t>
            </a:r>
            <a:r>
              <a:rPr lang="en-US" sz="2800">
                <a:solidFill>
                  <a:schemeClr val="dk1"/>
                </a:solidFill>
                <a:latin typeface="Georgia"/>
                <a:ea typeface="Georgia"/>
                <a:cs typeface="Georgia"/>
                <a:sym typeface="Georgia"/>
              </a:rPr>
              <a:t>.</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B</a:t>
            </a:r>
            <a:r>
              <a:rPr lang="en-US" sz="2800">
                <a:solidFill>
                  <a:srgbClr val="333333"/>
                </a:solidFill>
                <a:latin typeface="Georgia"/>
                <a:ea typeface="Georgia"/>
                <a:cs typeface="Georgia"/>
                <a:sym typeface="Georgia"/>
              </a:rPr>
              <a:t>y the end of the lab, you will:</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Merge datasets</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Check basic features of the data</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Find and drop missing values</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Find basic stats like mean and max</a:t>
            </a:r>
            <a:endParaRPr sz="2800">
              <a:solidFill>
                <a:schemeClr val="dk1"/>
              </a:solidFill>
              <a:latin typeface="Georgia"/>
              <a:ea typeface="Georgia"/>
              <a:cs typeface="Georgia"/>
              <a:sym typeface="Georgia"/>
            </a:endParaRPr>
          </a:p>
        </p:txBody>
      </p:sp>
      <p:sp>
        <p:nvSpPr>
          <p:cNvPr id="544" name="Shape 544"/>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LESSON 2 LAB WALKTHROUGH</a:t>
            </a:r>
            <a:endParaRPr>
              <a:latin typeface="Oswald"/>
              <a:ea typeface="Oswald"/>
              <a:cs typeface="Oswald"/>
              <a:sym typeface="Oswa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Shape 549"/>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CONCLUSION</a:t>
            </a:r>
            <a:endParaRPr>
              <a:latin typeface="Oswald"/>
              <a:ea typeface="Oswald"/>
              <a:cs typeface="Oswald"/>
              <a:sym typeface="Oswald"/>
            </a:endParaRPr>
          </a:p>
        </p:txBody>
      </p:sp>
      <p:sp>
        <p:nvSpPr>
          <p:cNvPr id="550" name="Shape 550"/>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TOPIC REVIEW</a:t>
            </a:r>
            <a:endParaRPr sz="9600">
              <a:latin typeface="Oswald"/>
              <a:ea typeface="Oswald"/>
              <a:cs typeface="Oswald"/>
              <a:sym typeface="Oswa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Shape 555"/>
          <p:cNvSpPr txBox="1"/>
          <p:nvPr>
            <p:ph idx="1" type="body"/>
          </p:nvPr>
        </p:nvSpPr>
        <p:spPr>
          <a:xfrm>
            <a:off x="635006" y="145367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Let’s go through the lab.  Any questions?</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Today, we’ve talked about</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1" marL="660400" marR="0" rtl="0" algn="l">
              <a:spcBef>
                <a:spcPts val="0"/>
              </a:spcBef>
              <a:spcAft>
                <a:spcPts val="0"/>
              </a:spcAft>
              <a:buSzPts val="2800"/>
              <a:buFont typeface="Georgia"/>
              <a:buChar char="‣"/>
            </a:pPr>
            <a:r>
              <a:rPr lang="en-US" sz="2800">
                <a:latin typeface="Georgia"/>
                <a:ea typeface="Georgia"/>
                <a:cs typeface="Georgia"/>
                <a:sym typeface="Georgia"/>
              </a:rPr>
              <a:t>Defining a problem</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1" marL="660400" marR="0" rtl="0" algn="l">
              <a:spcBef>
                <a:spcPts val="0"/>
              </a:spcBef>
              <a:spcAft>
                <a:spcPts val="0"/>
              </a:spcAft>
              <a:buSzPts val="2800"/>
              <a:buFont typeface="Georgia"/>
              <a:buChar char="‣"/>
            </a:pPr>
            <a:r>
              <a:rPr lang="en-US" sz="2800">
                <a:latin typeface="Georgia"/>
                <a:ea typeface="Georgia"/>
                <a:cs typeface="Georgia"/>
                <a:sym typeface="Georgia"/>
              </a:rPr>
              <a:t>Types of data</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1" marL="660400" marR="0" rtl="0" algn="l">
              <a:spcBef>
                <a:spcPts val="0"/>
              </a:spcBef>
              <a:spcAft>
                <a:spcPts val="0"/>
              </a:spcAft>
              <a:buSzPts val="2800"/>
              <a:buFont typeface="Georgia"/>
              <a:buChar char="‣"/>
            </a:pPr>
            <a:r>
              <a:rPr lang="en-US" sz="2800">
                <a:latin typeface="Georgia"/>
                <a:ea typeface="Georgia"/>
                <a:cs typeface="Georgia"/>
                <a:sym typeface="Georgia"/>
              </a:rPr>
              <a:t>Acquiring and parsing data</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1" marL="660400" marR="0" rtl="0" algn="l">
              <a:spcBef>
                <a:spcPts val="0"/>
              </a:spcBef>
              <a:spcAft>
                <a:spcPts val="0"/>
              </a:spcAft>
              <a:buSzPts val="2800"/>
              <a:buFont typeface="Georgia"/>
              <a:buChar char="‣"/>
            </a:pPr>
            <a:r>
              <a:rPr lang="en-US" sz="2800">
                <a:latin typeface="Georgia"/>
                <a:ea typeface="Georgia"/>
                <a:cs typeface="Georgia"/>
                <a:sym typeface="Georgia"/>
              </a:rPr>
              <a:t>Using Pandas</a:t>
            </a:r>
            <a:endParaRPr sz="2800">
              <a:latin typeface="Georgia"/>
              <a:ea typeface="Georgia"/>
              <a:cs typeface="Georgia"/>
              <a:sym typeface="Georgia"/>
            </a:endParaRPr>
          </a:p>
          <a:p>
            <a:pPr indent="0" lvl="0" marL="0" marR="0" rtl="0" algn="l">
              <a:spcBef>
                <a:spcPts val="1000"/>
              </a:spcBef>
              <a:spcAft>
                <a:spcPts val="0"/>
              </a:spcAft>
              <a:buNone/>
            </a:pPr>
            <a:r>
              <a:t/>
            </a:r>
            <a:endParaRPr sz="2800">
              <a:latin typeface="Georgia"/>
              <a:ea typeface="Georgia"/>
              <a:cs typeface="Georgia"/>
              <a:sym typeface="Georgia"/>
            </a:endParaRPr>
          </a:p>
        </p:txBody>
      </p:sp>
      <p:sp>
        <p:nvSpPr>
          <p:cNvPr id="556" name="Shape 556"/>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REVIEW</a:t>
            </a:r>
            <a:endParaRPr>
              <a:latin typeface="Oswald"/>
              <a:ea typeface="Oswald"/>
              <a:cs typeface="Oswald"/>
              <a:sym typeface="Oswa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52123"/>
        </a:solidFill>
      </p:bgPr>
    </p:bg>
    <p:spTree>
      <p:nvGrpSpPr>
        <p:cNvPr id="560" name="Shape 560"/>
        <p:cNvGrpSpPr/>
        <p:nvPr/>
      </p:nvGrpSpPr>
      <p:grpSpPr>
        <a:xfrm>
          <a:off x="0" y="0"/>
          <a:ext cx="0" cy="0"/>
          <a:chOff x="0" y="0"/>
          <a:chExt cx="0" cy="0"/>
        </a:xfrm>
      </p:grpSpPr>
      <p:sp>
        <p:nvSpPr>
          <p:cNvPr id="561" name="Shape 561"/>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COURSE</a:t>
            </a:r>
            <a:endParaRPr>
              <a:latin typeface="Oswald"/>
              <a:ea typeface="Oswald"/>
              <a:cs typeface="Oswald"/>
              <a:sym typeface="Oswald"/>
            </a:endParaRPr>
          </a:p>
        </p:txBody>
      </p:sp>
      <p:sp>
        <p:nvSpPr>
          <p:cNvPr id="562" name="Shape 562"/>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BEFORE NEXT CLASS</a:t>
            </a:r>
            <a:endParaRPr sz="9600">
              <a:latin typeface="Oswald"/>
              <a:ea typeface="Oswald"/>
              <a:cs typeface="Oswald"/>
              <a:sym typeface="Oswa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Shape 567"/>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BEFORE NEXT CLASS</a:t>
            </a:r>
            <a:endParaRPr>
              <a:latin typeface="Oswald"/>
              <a:ea typeface="Oswald"/>
              <a:cs typeface="Oswald"/>
              <a:sym typeface="Oswald"/>
            </a:endParaRPr>
          </a:p>
        </p:txBody>
      </p:sp>
      <p:sp>
        <p:nvSpPr>
          <p:cNvPr id="568" name="Shape 568"/>
          <p:cNvSpPr txBox="1"/>
          <p:nvPr>
            <p:ph type="title"/>
          </p:nvPr>
        </p:nvSpPr>
        <p:spPr>
          <a:xfrm>
            <a:off x="635000" y="1473200"/>
            <a:ext cx="11734800" cy="711300"/>
          </a:xfrm>
          <a:prstGeom prst="rect">
            <a:avLst/>
          </a:prstGeom>
          <a:noFill/>
          <a:ln>
            <a:noFill/>
          </a:ln>
        </p:spPr>
        <p:txBody>
          <a:bodyPr anchorCtr="0" anchor="t" bIns="0" lIns="0" spcFirstLastPara="1" rIns="0" wrap="square" tIns="0">
            <a:noAutofit/>
          </a:bodyPr>
          <a:lstStyle/>
          <a:p>
            <a:pPr indent="0" lvl="0" marL="0" marR="0" rtl="0" algn="l">
              <a:lnSpc>
                <a:spcPct val="92592"/>
              </a:lnSpc>
              <a:spcBef>
                <a:spcPts val="0"/>
              </a:spcBef>
              <a:spcAft>
                <a:spcPts val="0"/>
              </a:spcAft>
              <a:buNone/>
            </a:pPr>
            <a:r>
              <a:rPr b="1" lang="en-US" sz="5400">
                <a:latin typeface="Oswald"/>
                <a:ea typeface="Oswald"/>
                <a:cs typeface="Oswald"/>
                <a:sym typeface="Oswald"/>
              </a:rPr>
              <a:t>DUE DATE</a:t>
            </a:r>
            <a:endParaRPr>
              <a:latin typeface="Oswald"/>
              <a:ea typeface="Oswald"/>
              <a:cs typeface="Oswald"/>
              <a:sym typeface="Oswald"/>
            </a:endParaRPr>
          </a:p>
        </p:txBody>
      </p:sp>
      <p:sp>
        <p:nvSpPr>
          <p:cNvPr id="569" name="Shape 569"/>
          <p:cNvSpPr txBox="1"/>
          <p:nvPr>
            <p:ph idx="1" type="body"/>
          </p:nvPr>
        </p:nvSpPr>
        <p:spPr>
          <a:xfrm>
            <a:off x="632056" y="2413000"/>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Project: Unit 1</a:t>
            </a:r>
            <a:endParaRPr sz="2800">
              <a:latin typeface="Georgia"/>
              <a:ea typeface="Georgia"/>
              <a:cs typeface="Georgia"/>
              <a:sym typeface="Georgia"/>
            </a:endParaRPr>
          </a:p>
          <a:p>
            <a:pPr indent="0" lvl="0" marL="0" marR="0" rtl="0" algn="l">
              <a:spcBef>
                <a:spcPts val="1000"/>
              </a:spcBef>
              <a:spcAft>
                <a:spcPts val="0"/>
              </a:spcAft>
              <a:buNone/>
            </a:pPr>
            <a:r>
              <a:t/>
            </a:r>
            <a:endParaRPr>
              <a:latin typeface="Georgia"/>
              <a:ea typeface="Georgia"/>
              <a:cs typeface="Georgia"/>
              <a:sym typeface="Georgi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573" name="Shape 573"/>
        <p:cNvGrpSpPr/>
        <p:nvPr/>
      </p:nvGrpSpPr>
      <p:grpSpPr>
        <a:xfrm>
          <a:off x="0" y="0"/>
          <a:ext cx="0" cy="0"/>
          <a:chOff x="0" y="0"/>
          <a:chExt cx="0" cy="0"/>
        </a:xfrm>
      </p:grpSpPr>
      <p:sp>
        <p:nvSpPr>
          <p:cNvPr id="574" name="Shape 574"/>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LESSON</a:t>
            </a:r>
            <a:endParaRPr>
              <a:latin typeface="Oswald"/>
              <a:ea typeface="Oswald"/>
              <a:cs typeface="Oswald"/>
              <a:sym typeface="Oswald"/>
            </a:endParaRPr>
          </a:p>
        </p:txBody>
      </p:sp>
      <p:sp>
        <p:nvSpPr>
          <p:cNvPr id="575" name="Shape 575"/>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CREDITS</a:t>
            </a:r>
            <a:endParaRPr sz="9600">
              <a:latin typeface="Oswald"/>
              <a:ea typeface="Oswald"/>
              <a:cs typeface="Oswald"/>
              <a:sym typeface="Oswa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Shape 580"/>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THANKS FOR THE FOLLOWING</a:t>
            </a:r>
            <a:endParaRPr>
              <a:latin typeface="Oswald"/>
              <a:ea typeface="Oswald"/>
              <a:cs typeface="Oswald"/>
              <a:sym typeface="Oswald"/>
            </a:endParaRPr>
          </a:p>
        </p:txBody>
      </p:sp>
      <p:sp>
        <p:nvSpPr>
          <p:cNvPr id="581" name="Shape 581"/>
          <p:cNvSpPr txBox="1"/>
          <p:nvPr>
            <p:ph type="title"/>
          </p:nvPr>
        </p:nvSpPr>
        <p:spPr>
          <a:xfrm>
            <a:off x="635000" y="1473200"/>
            <a:ext cx="11734800" cy="711300"/>
          </a:xfrm>
          <a:prstGeom prst="rect">
            <a:avLst/>
          </a:prstGeom>
          <a:noFill/>
          <a:ln>
            <a:noFill/>
          </a:ln>
        </p:spPr>
        <p:txBody>
          <a:bodyPr anchorCtr="0" anchor="t" bIns="0" lIns="0" spcFirstLastPara="1" rIns="0" wrap="square" tIns="0">
            <a:noAutofit/>
          </a:bodyPr>
          <a:lstStyle/>
          <a:p>
            <a:pPr indent="0" lvl="0" marL="0" marR="0" rtl="0" algn="l">
              <a:lnSpc>
                <a:spcPct val="92592"/>
              </a:lnSpc>
              <a:spcBef>
                <a:spcPts val="0"/>
              </a:spcBef>
              <a:spcAft>
                <a:spcPts val="0"/>
              </a:spcAft>
              <a:buNone/>
            </a:pPr>
            <a:r>
              <a:rPr b="1" lang="en-US" sz="5400">
                <a:latin typeface="Oswald"/>
                <a:ea typeface="Oswald"/>
                <a:cs typeface="Oswald"/>
                <a:sym typeface="Oswald"/>
              </a:rPr>
              <a:t>CITATIONS</a:t>
            </a:r>
            <a:endParaRPr>
              <a:latin typeface="Oswald"/>
              <a:ea typeface="Oswald"/>
              <a:cs typeface="Oswald"/>
              <a:sym typeface="Oswald"/>
            </a:endParaRPr>
          </a:p>
        </p:txBody>
      </p:sp>
      <p:sp>
        <p:nvSpPr>
          <p:cNvPr id="582" name="Shape 582"/>
          <p:cNvSpPr txBox="1"/>
          <p:nvPr>
            <p:ph idx="1" type="body"/>
          </p:nvPr>
        </p:nvSpPr>
        <p:spPr>
          <a:xfrm>
            <a:off x="632056" y="2413000"/>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03200" lvl="0" marL="203200" marR="0" rtl="0" algn="l">
              <a:spcBef>
                <a:spcPts val="0"/>
              </a:spcBef>
              <a:spcAft>
                <a:spcPts val="0"/>
              </a:spcAft>
              <a:buSzPts val="1960"/>
              <a:buFont typeface="Georgia"/>
              <a:buChar char="‣"/>
            </a:pPr>
            <a:r>
              <a:rPr lang="en-US" sz="2800">
                <a:latin typeface="Georgia"/>
                <a:ea typeface="Georgia"/>
                <a:cs typeface="Georgia"/>
                <a:sym typeface="Georgia"/>
              </a:rPr>
              <a:t>Title, Author: link </a:t>
            </a:r>
            <a:endParaRPr sz="2800">
              <a:latin typeface="Georgia"/>
              <a:ea typeface="Georgia"/>
              <a:cs typeface="Georgia"/>
              <a:sym typeface="Georgia"/>
            </a:endParaRPr>
          </a:p>
          <a:p>
            <a:pPr indent="-256540" lvl="0" marL="203200" rtl="0">
              <a:spcBef>
                <a:spcPts val="0"/>
              </a:spcBef>
              <a:spcAft>
                <a:spcPts val="0"/>
              </a:spcAft>
              <a:buSzPts val="2800"/>
              <a:buFont typeface="Georgia"/>
              <a:buChar char="‣"/>
            </a:pPr>
            <a:r>
              <a:rPr lang="en-US" sz="2800">
                <a:solidFill>
                  <a:schemeClr val="dk1"/>
                </a:solidFill>
                <a:latin typeface="Georgia"/>
                <a:ea typeface="Georgia"/>
                <a:cs typeface="Georgia"/>
                <a:sym typeface="Georgia"/>
              </a:rPr>
              <a:t>Title, Author: link </a:t>
            </a:r>
            <a:endParaRPr sz="2800">
              <a:latin typeface="Georgia"/>
              <a:ea typeface="Georgia"/>
              <a:cs typeface="Georgia"/>
              <a:sym typeface="Georgia"/>
            </a:endParaRPr>
          </a:p>
          <a:p>
            <a:pPr indent="-256540" lvl="0" marL="203200" rtl="0">
              <a:spcBef>
                <a:spcPts val="0"/>
              </a:spcBef>
              <a:spcAft>
                <a:spcPts val="0"/>
              </a:spcAft>
              <a:buSzPts val="2800"/>
              <a:buFont typeface="Georgia"/>
              <a:buChar char="‣"/>
            </a:pPr>
            <a:r>
              <a:rPr lang="en-US" sz="2800">
                <a:solidFill>
                  <a:schemeClr val="dk1"/>
                </a:solidFill>
                <a:latin typeface="Georgia"/>
                <a:ea typeface="Georgia"/>
                <a:cs typeface="Georgia"/>
                <a:sym typeface="Georgia"/>
              </a:rPr>
              <a:t>Title, Author: link </a:t>
            </a:r>
            <a:endParaRPr sz="2800">
              <a:latin typeface="Georgia"/>
              <a:ea typeface="Georgia"/>
              <a:cs typeface="Georgia"/>
              <a:sym typeface="Georgia"/>
            </a:endParaRPr>
          </a:p>
          <a:p>
            <a:pPr indent="0" lvl="0" marL="0" marR="0" rtl="0" algn="l">
              <a:spcBef>
                <a:spcPts val="1000"/>
              </a:spcBef>
              <a:spcAft>
                <a:spcPts val="0"/>
              </a:spcAft>
              <a:buNone/>
            </a:pPr>
            <a:r>
              <a:t/>
            </a:r>
            <a:endParaRPr>
              <a:latin typeface="Georgia"/>
              <a:ea typeface="Georgia"/>
              <a:cs typeface="Georgia"/>
              <a:sym typeface="Georgi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800"/>
        </a:solidFill>
      </p:bgPr>
    </p:bg>
    <p:spTree>
      <p:nvGrpSpPr>
        <p:cNvPr id="586" name="Shape 586"/>
        <p:cNvGrpSpPr/>
        <p:nvPr/>
      </p:nvGrpSpPr>
      <p:grpSpPr>
        <a:xfrm>
          <a:off x="0" y="0"/>
          <a:ext cx="0" cy="0"/>
          <a:chOff x="0" y="0"/>
          <a:chExt cx="0" cy="0"/>
        </a:xfrm>
      </p:grpSpPr>
      <p:sp>
        <p:nvSpPr>
          <p:cNvPr id="587" name="Shape 587"/>
          <p:cNvSpPr/>
          <p:nvPr/>
        </p:nvSpPr>
        <p:spPr>
          <a:xfrm>
            <a:off x="635000" y="1473200"/>
            <a:ext cx="11734800" cy="16128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lang="en-US" sz="9000">
                <a:solidFill>
                  <a:srgbClr val="FFFFFF"/>
                </a:solidFill>
                <a:latin typeface="Oswald"/>
                <a:ea typeface="Oswald"/>
                <a:cs typeface="Oswald"/>
                <a:sym typeface="Oswald"/>
              </a:rPr>
              <a:t>Q &amp; A</a:t>
            </a:r>
            <a:endParaRPr>
              <a:latin typeface="Oswald"/>
              <a:ea typeface="Oswald"/>
              <a:cs typeface="Oswald"/>
              <a:sym typeface="Oswald"/>
            </a:endParaRPr>
          </a:p>
        </p:txBody>
      </p:sp>
      <p:cxnSp>
        <p:nvCxnSpPr>
          <p:cNvPr id="588" name="Shape 588"/>
          <p:cNvCxnSpPr/>
          <p:nvPr/>
        </p:nvCxnSpPr>
        <p:spPr>
          <a:xfrm>
            <a:off x="635000" y="635000"/>
            <a:ext cx="11734800" cy="0"/>
          </a:xfrm>
          <a:prstGeom prst="straightConnector1">
            <a:avLst/>
          </a:prstGeom>
          <a:noFill/>
          <a:ln cap="flat" cmpd="sng" w="12700">
            <a:solidFill>
              <a:srgbClr val="FFFFFF"/>
            </a:solidFill>
            <a:prstDash val="solid"/>
            <a:miter lim="8000"/>
            <a:headEnd len="sm" w="sm" type="none"/>
            <a:tailEnd len="sm" w="sm" type="none"/>
          </a:ln>
        </p:spPr>
      </p:cxnSp>
      <p:cxnSp>
        <p:nvCxnSpPr>
          <p:cNvPr id="589" name="Shape 589"/>
          <p:cNvCxnSpPr/>
          <p:nvPr/>
        </p:nvCxnSpPr>
        <p:spPr>
          <a:xfrm>
            <a:off x="635000" y="1219200"/>
            <a:ext cx="11734800" cy="0"/>
          </a:xfrm>
          <a:prstGeom prst="straightConnector1">
            <a:avLst/>
          </a:prstGeom>
          <a:noFill/>
          <a:ln cap="flat" cmpd="sng" w="12700">
            <a:solidFill>
              <a:srgbClr val="FFFFFF"/>
            </a:solidFill>
            <a:prstDash val="solid"/>
            <a:miter lim="8000"/>
            <a:headEnd len="sm" w="sm" type="none"/>
            <a:tailEnd len="sm" w="sm" type="none"/>
          </a:ln>
        </p:spPr>
      </p:cxnSp>
      <p:sp>
        <p:nvSpPr>
          <p:cNvPr id="590" name="Shape 590"/>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US" sz="2800">
                <a:latin typeface="Oswald"/>
                <a:ea typeface="Oswald"/>
                <a:cs typeface="Oswald"/>
                <a:sym typeface="Oswald"/>
              </a:rPr>
              <a:t>LESSON</a:t>
            </a:r>
            <a:endParaRPr>
              <a:latin typeface="Oswald"/>
              <a:ea typeface="Oswald"/>
              <a:cs typeface="Oswald"/>
              <a:sym typeface="Oswa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AFC0"/>
        </a:solidFill>
      </p:bgPr>
    </p:bg>
    <p:spTree>
      <p:nvGrpSpPr>
        <p:cNvPr id="594" name="Shape 594"/>
        <p:cNvGrpSpPr/>
        <p:nvPr/>
      </p:nvGrpSpPr>
      <p:grpSpPr>
        <a:xfrm>
          <a:off x="0" y="0"/>
          <a:ext cx="0" cy="0"/>
          <a:chOff x="0" y="0"/>
          <a:chExt cx="0" cy="0"/>
        </a:xfrm>
      </p:grpSpPr>
      <p:sp>
        <p:nvSpPr>
          <p:cNvPr id="595" name="Shape 595"/>
          <p:cNvSpPr/>
          <p:nvPr/>
        </p:nvSpPr>
        <p:spPr>
          <a:xfrm>
            <a:off x="635000" y="1473200"/>
            <a:ext cx="11734800" cy="16128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lang="en-US" sz="9000">
                <a:solidFill>
                  <a:srgbClr val="FFFFFF"/>
                </a:solidFill>
                <a:latin typeface="Oswald"/>
                <a:ea typeface="Oswald"/>
                <a:cs typeface="Oswald"/>
                <a:sym typeface="Oswald"/>
              </a:rPr>
              <a:t>EXIT TICKET </a:t>
            </a:r>
            <a:endParaRPr b="1" sz="9000">
              <a:solidFill>
                <a:srgbClr val="FFFFFF"/>
              </a:solidFill>
              <a:latin typeface="Oswald"/>
              <a:ea typeface="Oswald"/>
              <a:cs typeface="Oswald"/>
              <a:sym typeface="Oswald"/>
            </a:endParaRPr>
          </a:p>
          <a:p>
            <a:pPr indent="0" lvl="0" marL="0" marR="0" rtl="0" algn="l">
              <a:lnSpc>
                <a:spcPct val="75000"/>
              </a:lnSpc>
              <a:spcBef>
                <a:spcPts val="0"/>
              </a:spcBef>
              <a:spcAft>
                <a:spcPts val="0"/>
              </a:spcAft>
              <a:buNone/>
            </a:pPr>
            <a:r>
              <a:t/>
            </a:r>
            <a:endParaRPr b="1" sz="9000">
              <a:solidFill>
                <a:srgbClr val="FFFFFF"/>
              </a:solidFill>
              <a:latin typeface="Impact"/>
              <a:ea typeface="Impact"/>
              <a:cs typeface="Impact"/>
              <a:sym typeface="Impact"/>
            </a:endParaRPr>
          </a:p>
        </p:txBody>
      </p:sp>
      <p:cxnSp>
        <p:nvCxnSpPr>
          <p:cNvPr id="596" name="Shape 596"/>
          <p:cNvCxnSpPr/>
          <p:nvPr/>
        </p:nvCxnSpPr>
        <p:spPr>
          <a:xfrm>
            <a:off x="635000" y="635000"/>
            <a:ext cx="11734800" cy="0"/>
          </a:xfrm>
          <a:prstGeom prst="straightConnector1">
            <a:avLst/>
          </a:prstGeom>
          <a:noFill/>
          <a:ln cap="flat" cmpd="sng" w="12700">
            <a:solidFill>
              <a:srgbClr val="FFFFFF"/>
            </a:solidFill>
            <a:prstDash val="solid"/>
            <a:miter lim="8000"/>
            <a:headEnd len="sm" w="sm" type="none"/>
            <a:tailEnd len="sm" w="sm" type="none"/>
          </a:ln>
        </p:spPr>
      </p:cxnSp>
      <p:cxnSp>
        <p:nvCxnSpPr>
          <p:cNvPr id="597" name="Shape 597"/>
          <p:cNvCxnSpPr/>
          <p:nvPr/>
        </p:nvCxnSpPr>
        <p:spPr>
          <a:xfrm>
            <a:off x="635000" y="1219200"/>
            <a:ext cx="11734800" cy="0"/>
          </a:xfrm>
          <a:prstGeom prst="straightConnector1">
            <a:avLst/>
          </a:prstGeom>
          <a:noFill/>
          <a:ln cap="flat" cmpd="sng" w="12700">
            <a:solidFill>
              <a:srgbClr val="FFFFFF"/>
            </a:solidFill>
            <a:prstDash val="solid"/>
            <a:miter lim="8000"/>
            <a:headEnd len="sm" w="sm" type="none"/>
            <a:tailEnd len="sm" w="sm" type="none"/>
          </a:ln>
        </p:spPr>
      </p:cxnSp>
      <p:sp>
        <p:nvSpPr>
          <p:cNvPr id="598" name="Shape 598"/>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US" sz="2800">
                <a:latin typeface="Oswald"/>
                <a:ea typeface="Oswald"/>
                <a:cs typeface="Oswald"/>
                <a:sym typeface="Oswald"/>
              </a:rPr>
              <a:t>LESSON</a:t>
            </a:r>
            <a:endParaRPr>
              <a:latin typeface="Oswald"/>
              <a:ea typeface="Oswald"/>
              <a:cs typeface="Oswald"/>
              <a:sym typeface="Oswald"/>
            </a:endParaRPr>
          </a:p>
        </p:txBody>
      </p:sp>
      <p:sp>
        <p:nvSpPr>
          <p:cNvPr id="599" name="Shape 599"/>
          <p:cNvSpPr/>
          <p:nvPr/>
        </p:nvSpPr>
        <p:spPr>
          <a:xfrm>
            <a:off x="3113900" y="4078875"/>
            <a:ext cx="7721700" cy="4317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US" sz="2800">
                <a:latin typeface="Oswald"/>
                <a:ea typeface="Oswald"/>
                <a:cs typeface="Oswald"/>
                <a:sym typeface="Oswald"/>
              </a:rPr>
              <a:t>DON’T FORGET TO FILL OUT YOUR EXIT TICKET</a:t>
            </a:r>
            <a:endParaRPr>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p:nvPr/>
        </p:nvSpPr>
        <p:spPr>
          <a:xfrm>
            <a:off x="635000" y="736600"/>
            <a:ext cx="115314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LET’S REVIEW THE DATA SCIENCE WORKFLOW</a:t>
            </a:r>
            <a:endParaRPr>
              <a:latin typeface="Oswald"/>
              <a:ea typeface="Oswald"/>
              <a:cs typeface="Oswald"/>
              <a:sym typeface="Oswald"/>
            </a:endParaRPr>
          </a:p>
        </p:txBody>
      </p:sp>
      <p:pic>
        <p:nvPicPr>
          <p:cNvPr id="243" name="Shape 243"/>
          <p:cNvPicPr preferRelativeResize="0"/>
          <p:nvPr/>
        </p:nvPicPr>
        <p:blipFill>
          <a:blip r:embed="rId3">
            <a:alphaModFix/>
          </a:blip>
          <a:stretch>
            <a:fillRect/>
          </a:stretch>
        </p:blipFill>
        <p:spPr>
          <a:xfrm>
            <a:off x="507850" y="2158700"/>
            <a:ext cx="11989101" cy="366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Shape 604"/>
          <p:cNvSpPr/>
          <p:nvPr/>
        </p:nvSpPr>
        <p:spPr>
          <a:xfrm>
            <a:off x="635000" y="736600"/>
            <a:ext cx="7721600" cy="4318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i="0" lang="en-US" sz="2800" u="none" cap="none" strike="noStrike">
                <a:solidFill>
                  <a:srgbClr val="FFFFFF"/>
                </a:solidFill>
                <a:latin typeface="Oswald"/>
                <a:ea typeface="Oswald"/>
                <a:cs typeface="Oswald"/>
                <a:sym typeface="Oswald"/>
              </a:rPr>
              <a:t>THANKS!</a:t>
            </a:r>
            <a:endParaRPr>
              <a:latin typeface="Oswald"/>
              <a:ea typeface="Oswald"/>
              <a:cs typeface="Oswald"/>
              <a:sym typeface="Oswald"/>
            </a:endParaRPr>
          </a:p>
        </p:txBody>
      </p:sp>
      <p:cxnSp>
        <p:nvCxnSpPr>
          <p:cNvPr id="605" name="Shape 605"/>
          <p:cNvCxnSpPr/>
          <p:nvPr/>
        </p:nvCxnSpPr>
        <p:spPr>
          <a:xfrm>
            <a:off x="635000" y="635000"/>
            <a:ext cx="11734800" cy="11"/>
          </a:xfrm>
          <a:prstGeom prst="straightConnector1">
            <a:avLst/>
          </a:prstGeom>
          <a:noFill/>
          <a:ln cap="flat" cmpd="sng" w="12700">
            <a:solidFill>
              <a:srgbClr val="FFFFFF"/>
            </a:solidFill>
            <a:prstDash val="solid"/>
            <a:miter lim="8000"/>
            <a:headEnd len="sm" w="sm" type="none"/>
            <a:tailEnd len="sm" w="sm" type="none"/>
          </a:ln>
        </p:spPr>
      </p:cxnSp>
      <p:cxnSp>
        <p:nvCxnSpPr>
          <p:cNvPr id="606" name="Shape 606"/>
          <p:cNvCxnSpPr/>
          <p:nvPr/>
        </p:nvCxnSpPr>
        <p:spPr>
          <a:xfrm>
            <a:off x="635000" y="1219200"/>
            <a:ext cx="11734800" cy="11"/>
          </a:xfrm>
          <a:prstGeom prst="straightConnector1">
            <a:avLst/>
          </a:prstGeom>
          <a:noFill/>
          <a:ln cap="flat" cmpd="sng" w="12700">
            <a:solidFill>
              <a:srgbClr val="FFFFFF"/>
            </a:solidFill>
            <a:prstDash val="solid"/>
            <a:miter lim="8000"/>
            <a:headEnd len="sm" w="sm" type="none"/>
            <a:tailEnd len="sm" w="sm" type="none"/>
          </a:ln>
        </p:spPr>
      </p:cxnSp>
      <p:sp>
        <p:nvSpPr>
          <p:cNvPr id="607" name="Shape 607"/>
          <p:cNvSpPr/>
          <p:nvPr/>
        </p:nvSpPr>
        <p:spPr>
          <a:xfrm>
            <a:off x="635000" y="2273300"/>
            <a:ext cx="11734800" cy="3810000"/>
          </a:xfrm>
          <a:prstGeom prst="rect">
            <a:avLst/>
          </a:prstGeom>
          <a:noFill/>
          <a:ln>
            <a:noFill/>
          </a:ln>
        </p:spPr>
        <p:txBody>
          <a:bodyPr anchorCtr="0" anchor="t" bIns="0" lIns="0" spcFirstLastPara="1" rIns="0" wrap="square" tIns="0">
            <a:noAutofit/>
          </a:bodyPr>
          <a:lstStyle/>
          <a:p>
            <a:pPr indent="-177800" lvl="1" marL="177800" marR="0" rtl="0" algn="l">
              <a:lnSpc>
                <a:spcPct val="110000"/>
              </a:lnSpc>
              <a:spcBef>
                <a:spcPts val="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One</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Two</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Three</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Four</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Five</a:t>
            </a:r>
            <a:endParaRPr/>
          </a:p>
        </p:txBody>
      </p:sp>
      <p:sp>
        <p:nvSpPr>
          <p:cNvPr id="608" name="Shape 608"/>
          <p:cNvSpPr/>
          <p:nvPr/>
        </p:nvSpPr>
        <p:spPr>
          <a:xfrm>
            <a:off x="635000" y="2273300"/>
            <a:ext cx="11734800" cy="3810000"/>
          </a:xfrm>
          <a:prstGeom prst="rect">
            <a:avLst/>
          </a:prstGeom>
          <a:noFill/>
          <a:ln>
            <a:noFill/>
          </a:ln>
        </p:spPr>
        <p:txBody>
          <a:bodyPr anchorCtr="0" anchor="t" bIns="0" lIns="0" spcFirstLastPara="1" rIns="0" wrap="square" tIns="0">
            <a:noAutofit/>
          </a:bodyPr>
          <a:lstStyle/>
          <a:p>
            <a:pPr indent="-177800" lvl="1" marL="177800" marR="0" rtl="0" algn="l">
              <a:lnSpc>
                <a:spcPct val="110000"/>
              </a:lnSpc>
              <a:spcBef>
                <a:spcPts val="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One</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Two</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Three</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Four</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Five</a:t>
            </a:r>
            <a:endParaRPr/>
          </a:p>
        </p:txBody>
      </p:sp>
      <p:sp>
        <p:nvSpPr>
          <p:cNvPr id="609" name="Shape 609"/>
          <p:cNvSpPr/>
          <p:nvPr/>
        </p:nvSpPr>
        <p:spPr>
          <a:xfrm>
            <a:off x="635000" y="1587500"/>
            <a:ext cx="11734800" cy="5969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3600" u="none" cap="none" strike="noStrike">
                <a:solidFill>
                  <a:srgbClr val="FFFFFF"/>
                </a:solidFill>
                <a:latin typeface="Oswald"/>
                <a:ea typeface="Oswald"/>
                <a:cs typeface="Oswald"/>
                <a:sym typeface="Oswald"/>
              </a:rPr>
              <a:t>NAME</a:t>
            </a:r>
            <a:endParaRPr>
              <a:latin typeface="Oswald"/>
              <a:ea typeface="Oswald"/>
              <a:cs typeface="Oswald"/>
              <a:sym typeface="Oswald"/>
            </a:endParaRPr>
          </a:p>
        </p:txBody>
      </p:sp>
      <p:sp>
        <p:nvSpPr>
          <p:cNvPr id="610" name="Shape 610"/>
          <p:cNvSpPr/>
          <p:nvPr/>
        </p:nvSpPr>
        <p:spPr>
          <a:xfrm>
            <a:off x="635000" y="2273300"/>
            <a:ext cx="11734800" cy="3810000"/>
          </a:xfrm>
          <a:prstGeom prst="rect">
            <a:avLst/>
          </a:prstGeom>
          <a:noFill/>
          <a:ln>
            <a:noFill/>
          </a:ln>
        </p:spPr>
        <p:txBody>
          <a:bodyPr anchorCtr="0" anchor="t" bIns="0" lIns="0" spcFirstLastPara="1" rIns="0" wrap="square" tIns="0">
            <a:noAutofit/>
          </a:bodyPr>
          <a:lstStyle/>
          <a:p>
            <a:pPr indent="-177800" lvl="1" marL="177800" marR="0" rtl="0" algn="l">
              <a:lnSpc>
                <a:spcPct val="110000"/>
              </a:lnSpc>
              <a:spcBef>
                <a:spcPts val="0"/>
              </a:spcBef>
              <a:spcAft>
                <a:spcPts val="0"/>
              </a:spcAft>
              <a:buClr>
                <a:srgbClr val="FFFFFF"/>
              </a:buClr>
              <a:buSzPts val="2125"/>
              <a:buFont typeface="Georgia"/>
              <a:buChar char="‣"/>
            </a:pPr>
            <a:r>
              <a:rPr b="0" i="0" lang="en-US" sz="2500" u="none" cap="none" strike="noStrike">
                <a:solidFill>
                  <a:srgbClr val="FFFFFF"/>
                </a:solidFill>
                <a:latin typeface="Georgia"/>
                <a:ea typeface="Georgia"/>
                <a:cs typeface="Georgia"/>
                <a:sym typeface="Georgia"/>
              </a:rPr>
              <a:t>Optional Information:</a:t>
            </a:r>
            <a:endParaRPr b="0" i="0" sz="2500" u="none" cap="none" strike="noStrike">
              <a:solidFill>
                <a:srgbClr val="FFFFFF"/>
              </a:solidFill>
              <a:latin typeface="Georgia"/>
              <a:ea typeface="Georgia"/>
              <a:cs typeface="Georgia"/>
              <a:sym typeface="Georgia"/>
            </a:endParaRPr>
          </a:p>
          <a:p>
            <a:pPr indent="-177800" lvl="1" marL="177800" marR="0" rtl="0" algn="l">
              <a:lnSpc>
                <a:spcPct val="110000"/>
              </a:lnSpc>
              <a:spcBef>
                <a:spcPts val="400"/>
              </a:spcBef>
              <a:spcAft>
                <a:spcPts val="0"/>
              </a:spcAft>
              <a:buClr>
                <a:srgbClr val="FFFFFF"/>
              </a:buClr>
              <a:buSzPts val="2125"/>
              <a:buFont typeface="Georgia"/>
              <a:buChar char="‣"/>
            </a:pPr>
            <a:r>
              <a:rPr b="0" i="0" lang="en-US" sz="2500" u="none" cap="none" strike="noStrike">
                <a:solidFill>
                  <a:srgbClr val="FFFFFF"/>
                </a:solidFill>
                <a:latin typeface="Georgia"/>
                <a:ea typeface="Georgia"/>
                <a:cs typeface="Georgia"/>
                <a:sym typeface="Georgia"/>
              </a:rPr>
              <a:t>Email?</a:t>
            </a:r>
            <a:endParaRPr b="0" i="0" sz="2500" u="none" cap="none" strike="noStrike">
              <a:solidFill>
                <a:srgbClr val="FFFFFF"/>
              </a:solidFill>
              <a:latin typeface="Georgia"/>
              <a:ea typeface="Georgia"/>
              <a:cs typeface="Georgia"/>
              <a:sym typeface="Georgia"/>
            </a:endParaRPr>
          </a:p>
          <a:p>
            <a:pPr indent="-177800" lvl="1" marL="177800" marR="0" rtl="0" algn="l">
              <a:lnSpc>
                <a:spcPct val="110000"/>
              </a:lnSpc>
              <a:spcBef>
                <a:spcPts val="400"/>
              </a:spcBef>
              <a:spcAft>
                <a:spcPts val="0"/>
              </a:spcAft>
              <a:buClr>
                <a:srgbClr val="FFFFFF"/>
              </a:buClr>
              <a:buSzPts val="2125"/>
              <a:buFont typeface="Georgia"/>
              <a:buChar char="‣"/>
            </a:pPr>
            <a:r>
              <a:rPr b="0" i="0" lang="en-US" sz="2500" u="none" cap="none" strike="noStrike">
                <a:solidFill>
                  <a:srgbClr val="FFFFFF"/>
                </a:solidFill>
                <a:latin typeface="Georgia"/>
                <a:ea typeface="Georgia"/>
                <a:cs typeface="Georgia"/>
                <a:sym typeface="Georgia"/>
              </a:rPr>
              <a:t>Website?</a:t>
            </a:r>
            <a:endParaRPr b="0" i="0" sz="2500" u="none" cap="none" strike="noStrike">
              <a:solidFill>
                <a:srgbClr val="FFFFFF"/>
              </a:solidFill>
              <a:latin typeface="Georgia"/>
              <a:ea typeface="Georgia"/>
              <a:cs typeface="Georgia"/>
              <a:sym typeface="Georgia"/>
            </a:endParaRPr>
          </a:p>
          <a:p>
            <a:pPr indent="-177800" lvl="1" marL="177800" marR="0" rtl="0" algn="l">
              <a:lnSpc>
                <a:spcPct val="110000"/>
              </a:lnSpc>
              <a:spcBef>
                <a:spcPts val="400"/>
              </a:spcBef>
              <a:spcAft>
                <a:spcPts val="0"/>
              </a:spcAft>
              <a:buClr>
                <a:srgbClr val="FFFFFF"/>
              </a:buClr>
              <a:buSzPts val="2125"/>
              <a:buFont typeface="Georgia"/>
              <a:buChar char="‣"/>
            </a:pPr>
            <a:r>
              <a:rPr b="0" i="0" lang="en-US" sz="2500" u="none" cap="none" strike="noStrike">
                <a:solidFill>
                  <a:srgbClr val="FFFFFF"/>
                </a:solidFill>
                <a:latin typeface="Georgia"/>
                <a:ea typeface="Georgia"/>
                <a:cs typeface="Georgia"/>
                <a:sym typeface="Georgia"/>
              </a:rPr>
              <a:t>Twitter?</a:t>
            </a:r>
            <a:endParaRPr>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Framing: All Important!  </a:t>
            </a:r>
            <a:endParaRPr>
              <a:latin typeface="Oswald"/>
              <a:ea typeface="Oswald"/>
              <a:cs typeface="Oswald"/>
              <a:sym typeface="Oswald"/>
            </a:endParaRPr>
          </a:p>
        </p:txBody>
      </p:sp>
      <p:sp>
        <p:nvSpPr>
          <p:cNvPr id="249" name="Shape 249"/>
          <p:cNvSpPr txBox="1"/>
          <p:nvPr>
            <p:ph idx="1" type="body"/>
          </p:nvPr>
        </p:nvSpPr>
        <p:spPr>
          <a:xfrm>
            <a:off x="635006" y="214702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0" lvl="0" marL="0" marR="0" rtl="0" algn="ctr">
              <a:spcBef>
                <a:spcPts val="1000"/>
              </a:spcBef>
              <a:spcAft>
                <a:spcPts val="0"/>
              </a:spcAft>
              <a:buNone/>
            </a:pPr>
            <a:r>
              <a:rPr lang="en-US" sz="2800" u="sng">
                <a:solidFill>
                  <a:schemeClr val="hlink"/>
                </a:solidFill>
                <a:latin typeface="Georgia"/>
                <a:ea typeface="Georgia"/>
                <a:cs typeface="Georgia"/>
                <a:sym typeface="Georgia"/>
                <a:hlinkClick r:id="rId3"/>
              </a:rPr>
              <a:t>https://xkcd.com/simplewriter/</a:t>
            </a:r>
            <a:r>
              <a:rPr lang="en-US" sz="2800">
                <a:latin typeface="Georgia"/>
                <a:ea typeface="Georgia"/>
                <a:cs typeface="Georgia"/>
                <a:sym typeface="Georgia"/>
              </a:rPr>
              <a:t> </a:t>
            </a:r>
            <a:endParaRPr sz="2800">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INTRODUCTION</a:t>
            </a:r>
            <a:endParaRPr>
              <a:latin typeface="Oswald"/>
              <a:ea typeface="Oswald"/>
              <a:cs typeface="Oswald"/>
              <a:sym typeface="Oswald"/>
            </a:endParaRPr>
          </a:p>
        </p:txBody>
      </p:sp>
      <p:sp>
        <p:nvSpPr>
          <p:cNvPr id="255" name="Shape 255"/>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ASKING A GOOD QUESTION</a:t>
            </a:r>
            <a:endParaRPr sz="9600">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p:nvPr/>
        </p:nvSpPr>
        <p:spPr>
          <a:xfrm>
            <a:off x="635000" y="736600"/>
            <a:ext cx="112650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WHY DO WE NEED A GOOD QUESTION?</a:t>
            </a:r>
            <a:endParaRPr>
              <a:latin typeface="Oswald"/>
              <a:ea typeface="Oswald"/>
              <a:cs typeface="Oswald"/>
              <a:sym typeface="Oswald"/>
            </a:endParaRPr>
          </a:p>
        </p:txBody>
      </p:sp>
      <p:sp>
        <p:nvSpPr>
          <p:cNvPr id="261" name="Shape 261"/>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“A problem well stated is half solved.” -Charles Kettering</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Sets yourself up for success as you begin analysis</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Establishes the basis for reproducibility</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Enables collaboration through clear goals</a:t>
            </a:r>
            <a:endParaRPr sz="2800">
              <a:latin typeface="Georgia"/>
              <a:ea typeface="Georgia"/>
              <a:cs typeface="Georgia"/>
              <a:sym typeface="Georgia"/>
            </a:endParaRPr>
          </a:p>
        </p:txBody>
      </p:sp>
      <p:pic>
        <p:nvPicPr>
          <p:cNvPr id="262" name="Shape 262"/>
          <p:cNvPicPr preferRelativeResize="0"/>
          <p:nvPr/>
        </p:nvPicPr>
        <p:blipFill>
          <a:blip r:embed="rId3">
            <a:alphaModFix/>
          </a:blip>
          <a:stretch>
            <a:fillRect/>
          </a:stretch>
        </p:blipFill>
        <p:spPr>
          <a:xfrm>
            <a:off x="9010454" y="2511424"/>
            <a:ext cx="2819876" cy="39478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